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6" r:id="rId3"/>
    <p:sldId id="257" r:id="rId4"/>
    <p:sldId id="284" r:id="rId5"/>
    <p:sldId id="259" r:id="rId6"/>
    <p:sldId id="294" r:id="rId7"/>
    <p:sldId id="262" r:id="rId8"/>
    <p:sldId id="289" r:id="rId9"/>
    <p:sldId id="263" r:id="rId10"/>
    <p:sldId id="264" r:id="rId11"/>
    <p:sldId id="265" r:id="rId12"/>
    <p:sldId id="285" r:id="rId13"/>
    <p:sldId id="302" r:id="rId14"/>
    <p:sldId id="268" r:id="rId15"/>
    <p:sldId id="300" r:id="rId16"/>
    <p:sldId id="301" r:id="rId17"/>
    <p:sldId id="309" r:id="rId18"/>
    <p:sldId id="303" r:id="rId19"/>
    <p:sldId id="287" r:id="rId20"/>
    <p:sldId id="308" r:id="rId21"/>
    <p:sldId id="310" r:id="rId22"/>
    <p:sldId id="311" r:id="rId23"/>
    <p:sldId id="312" r:id="rId24"/>
    <p:sldId id="313" r:id="rId25"/>
    <p:sldId id="314" r:id="rId26"/>
    <p:sldId id="315" r:id="rId27"/>
    <p:sldId id="307" r:id="rId28"/>
    <p:sldId id="316" r:id="rId29"/>
    <p:sldId id="317" r:id="rId30"/>
    <p:sldId id="318" r:id="rId31"/>
    <p:sldId id="599" r:id="rId32"/>
    <p:sldId id="588" r:id="rId33"/>
    <p:sldId id="592" r:id="rId34"/>
    <p:sldId id="600"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23C4407C-EBA2-49C8-AD97-01392374444C}">
          <p14:sldIdLst>
            <p14:sldId id="256"/>
            <p14:sldId id="306"/>
            <p14:sldId id="257"/>
          </p14:sldIdLst>
        </p14:section>
        <p14:section name="ANW" id="{4E6FD8F9-15B9-4E0A-BE31-E07251AC77B8}">
          <p14:sldIdLst>
            <p14:sldId id="284"/>
            <p14:sldId id="259"/>
            <p14:sldId id="294"/>
            <p14:sldId id="262"/>
            <p14:sldId id="289"/>
            <p14:sldId id="263"/>
            <p14:sldId id="264"/>
            <p14:sldId id="265"/>
            <p14:sldId id="285"/>
            <p14:sldId id="302"/>
            <p14:sldId id="268"/>
            <p14:sldId id="300"/>
            <p14:sldId id="301"/>
            <p14:sldId id="309"/>
            <p14:sldId id="303"/>
            <p14:sldId id="287"/>
          </p14:sldIdLst>
        </p14:section>
        <p14:section name="Burgerschap" id="{1F9DE514-2A15-4157-ABB1-5FDE068F86D4}">
          <p14:sldIdLst>
            <p14:sldId id="308"/>
            <p14:sldId id="310"/>
            <p14:sldId id="311"/>
            <p14:sldId id="312"/>
            <p14:sldId id="313"/>
            <p14:sldId id="314"/>
            <p14:sldId id="315"/>
            <p14:sldId id="307"/>
            <p14:sldId id="316"/>
          </p14:sldIdLst>
        </p14:section>
        <p14:section name="Intergreren burgerschapsonderwijs" id="{32D4180C-D5F7-4BD3-AF6A-2DD8ABFD0D85}">
          <p14:sldIdLst>
            <p14:sldId id="317"/>
            <p14:sldId id="318"/>
          </p14:sldIdLst>
        </p14:section>
        <p14:section name="De luchtpomp" id="{28854663-7FDD-4FB6-A385-B5B265C4D6F6}">
          <p14:sldIdLst>
            <p14:sldId id="599"/>
            <p14:sldId id="588"/>
            <p14:sldId id="592"/>
            <p14:sldId id="600"/>
            <p14:sldId id="2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D2D8"/>
    <a:srgbClr val="C1E5F5"/>
    <a:srgbClr val="171717"/>
    <a:srgbClr val="0B0B0B"/>
    <a:srgbClr val="272727"/>
    <a:srgbClr val="252525"/>
    <a:srgbClr val="C2F1C8"/>
    <a:srgbClr val="FBE3D6"/>
    <a:srgbClr val="156082"/>
    <a:srgbClr val="F0F4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F3F2E2-7DE9-462A-B1E1-2A67E151C390}" v="3712" dt="2025-12-11T15:22:40.71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871" autoAdjust="0"/>
  </p:normalViewPr>
  <p:slideViewPr>
    <p:cSldViewPr snapToGrid="0">
      <p:cViewPr varScale="1">
        <p:scale>
          <a:sx n="95" d="100"/>
          <a:sy n="95" d="100"/>
        </p:scale>
        <p:origin x="11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uw, Robin de" userId="0dcaac5f-f0eb-402d-99b3-45a590dacafd" providerId="ADAL" clId="{E4F3F2E2-7DE9-462A-B1E1-2A67E151C390}"/>
    <pc:docChg chg="undo redo custSel addSld delSld modSld sldOrd addSection modSection">
      <pc:chgData name="Leeuw, Robin de" userId="0dcaac5f-f0eb-402d-99b3-45a590dacafd" providerId="ADAL" clId="{E4F3F2E2-7DE9-462A-B1E1-2A67E151C390}" dt="2025-12-11T15:22:40.717" v="6878" actId="20577"/>
      <pc:docMkLst>
        <pc:docMk/>
      </pc:docMkLst>
      <pc:sldChg chg="modSp mod modAnim modNotesTx">
        <pc:chgData name="Leeuw, Robin de" userId="0dcaac5f-f0eb-402d-99b3-45a590dacafd" providerId="ADAL" clId="{E4F3F2E2-7DE9-462A-B1E1-2A67E151C390}" dt="2025-12-10T12:08:48.759" v="1178" actId="20577"/>
        <pc:sldMkLst>
          <pc:docMk/>
          <pc:sldMk cId="1361745578" sldId="256"/>
        </pc:sldMkLst>
        <pc:spChg chg="mod">
          <ac:chgData name="Leeuw, Robin de" userId="0dcaac5f-f0eb-402d-99b3-45a590dacafd" providerId="ADAL" clId="{E4F3F2E2-7DE9-462A-B1E1-2A67E151C390}" dt="2025-12-10T11:59:04.618" v="83" actId="403"/>
          <ac:spMkLst>
            <pc:docMk/>
            <pc:sldMk cId="1361745578" sldId="256"/>
            <ac:spMk id="2" creationId="{D70BADFD-D6A8-E1BB-6214-B22DABCD97D1}"/>
          </ac:spMkLst>
        </pc:spChg>
        <pc:spChg chg="mod">
          <ac:chgData name="Leeuw, Robin de" userId="0dcaac5f-f0eb-402d-99b3-45a590dacafd" providerId="ADAL" clId="{E4F3F2E2-7DE9-462A-B1E1-2A67E151C390}" dt="2025-12-10T12:02:42.099" v="315" actId="20577"/>
          <ac:spMkLst>
            <pc:docMk/>
            <pc:sldMk cId="1361745578" sldId="256"/>
            <ac:spMk id="3" creationId="{12E393A0-2E7A-A458-1550-90E4AA7928A9}"/>
          </ac:spMkLst>
        </pc:spChg>
        <pc:picChg chg="mod">
          <ac:chgData name="Leeuw, Robin de" userId="0dcaac5f-f0eb-402d-99b3-45a590dacafd" providerId="ADAL" clId="{E4F3F2E2-7DE9-462A-B1E1-2A67E151C390}" dt="2025-12-10T12:02:27.718" v="309" actId="1076"/>
          <ac:picMkLst>
            <pc:docMk/>
            <pc:sldMk cId="1361745578" sldId="256"/>
            <ac:picMk id="8" creationId="{F514ABBF-4FBC-85A7-8F10-7CA2ECA4B4D9}"/>
          </ac:picMkLst>
        </pc:picChg>
      </pc:sldChg>
      <pc:sldChg chg="addSp modSp mod ord modAnim">
        <pc:chgData name="Leeuw, Robin de" userId="0dcaac5f-f0eb-402d-99b3-45a590dacafd" providerId="ADAL" clId="{E4F3F2E2-7DE9-462A-B1E1-2A67E151C390}" dt="2025-12-11T15:20:50.885" v="6822" actId="27636"/>
        <pc:sldMkLst>
          <pc:docMk/>
          <pc:sldMk cId="1056690414" sldId="257"/>
        </pc:sldMkLst>
        <pc:spChg chg="mod">
          <ac:chgData name="Leeuw, Robin de" userId="0dcaac5f-f0eb-402d-99b3-45a590dacafd" providerId="ADAL" clId="{E4F3F2E2-7DE9-462A-B1E1-2A67E151C390}" dt="2025-12-10T12:00:14.463" v="187" actId="20577"/>
          <ac:spMkLst>
            <pc:docMk/>
            <pc:sldMk cId="1056690414" sldId="257"/>
            <ac:spMk id="2" creationId="{70BDC160-2814-2FEE-1FB8-461FDF409416}"/>
          </ac:spMkLst>
        </pc:spChg>
        <pc:spChg chg="mod">
          <ac:chgData name="Leeuw, Robin de" userId="0dcaac5f-f0eb-402d-99b3-45a590dacafd" providerId="ADAL" clId="{E4F3F2E2-7DE9-462A-B1E1-2A67E151C390}" dt="2025-12-11T15:20:50.885" v="6822" actId="27636"/>
          <ac:spMkLst>
            <pc:docMk/>
            <pc:sldMk cId="1056690414" sldId="257"/>
            <ac:spMk id="31" creationId="{838830C4-0221-9862-41E3-8525902DD999}"/>
          </ac:spMkLst>
        </pc:spChg>
        <pc:grpChg chg="mod">
          <ac:chgData name="Leeuw, Robin de" userId="0dcaac5f-f0eb-402d-99b3-45a590dacafd" providerId="ADAL" clId="{E4F3F2E2-7DE9-462A-B1E1-2A67E151C390}" dt="2025-12-10T12:00:58.014" v="248" actId="1038"/>
          <ac:grpSpMkLst>
            <pc:docMk/>
            <pc:sldMk cId="1056690414" sldId="257"/>
            <ac:grpSpMk id="11" creationId="{C8DF331B-83AD-EBBD-4B40-15A1F91CFB97}"/>
          </ac:grpSpMkLst>
        </pc:grpChg>
        <pc:picChg chg="add mod">
          <ac:chgData name="Leeuw, Robin de" userId="0dcaac5f-f0eb-402d-99b3-45a590dacafd" providerId="ADAL" clId="{E4F3F2E2-7DE9-462A-B1E1-2A67E151C390}" dt="2025-12-11T15:19:07.397" v="6745" actId="1036"/>
          <ac:picMkLst>
            <pc:docMk/>
            <pc:sldMk cId="1056690414" sldId="257"/>
            <ac:picMk id="2052" creationId="{F312C493-D1A0-6226-CD08-F85D5699AF72}"/>
          </ac:picMkLst>
        </pc:picChg>
      </pc:sldChg>
      <pc:sldChg chg="modSp mod">
        <pc:chgData name="Leeuw, Robin de" userId="0dcaac5f-f0eb-402d-99b3-45a590dacafd" providerId="ADAL" clId="{E4F3F2E2-7DE9-462A-B1E1-2A67E151C390}" dt="2025-12-10T12:17:59.977" v="1690" actId="20577"/>
        <pc:sldMkLst>
          <pc:docMk/>
          <pc:sldMk cId="567657944" sldId="259"/>
        </pc:sldMkLst>
        <pc:spChg chg="mod">
          <ac:chgData name="Leeuw, Robin de" userId="0dcaac5f-f0eb-402d-99b3-45a590dacafd" providerId="ADAL" clId="{E4F3F2E2-7DE9-462A-B1E1-2A67E151C390}" dt="2025-12-10T12:17:59.977" v="1690" actId="20577"/>
          <ac:spMkLst>
            <pc:docMk/>
            <pc:sldMk cId="567657944" sldId="259"/>
            <ac:spMk id="5" creationId="{A3B100C9-6CBC-8491-9D52-F1098EB2CE94}"/>
          </ac:spMkLst>
        </pc:spChg>
      </pc:sldChg>
      <pc:sldChg chg="del">
        <pc:chgData name="Leeuw, Robin de" userId="0dcaac5f-f0eb-402d-99b3-45a590dacafd" providerId="ADAL" clId="{E4F3F2E2-7DE9-462A-B1E1-2A67E151C390}" dt="2025-12-10T12:19:55.235" v="1720" actId="47"/>
        <pc:sldMkLst>
          <pc:docMk/>
          <pc:sldMk cId="4076229310" sldId="261"/>
        </pc:sldMkLst>
      </pc:sldChg>
      <pc:sldChg chg="addSp delSp modSp mod">
        <pc:chgData name="Leeuw, Robin de" userId="0dcaac5f-f0eb-402d-99b3-45a590dacafd" providerId="ADAL" clId="{E4F3F2E2-7DE9-462A-B1E1-2A67E151C390}" dt="2025-12-10T12:18:21.758" v="1697" actId="478"/>
        <pc:sldMkLst>
          <pc:docMk/>
          <pc:sldMk cId="3829995938" sldId="262"/>
        </pc:sldMkLst>
        <pc:spChg chg="mod">
          <ac:chgData name="Leeuw, Robin de" userId="0dcaac5f-f0eb-402d-99b3-45a590dacafd" providerId="ADAL" clId="{E4F3F2E2-7DE9-462A-B1E1-2A67E151C390}" dt="2025-12-10T12:18:08.705" v="1695" actId="20577"/>
          <ac:spMkLst>
            <pc:docMk/>
            <pc:sldMk cId="3829995938" sldId="262"/>
            <ac:spMk id="2" creationId="{57F5EF6E-31E0-8901-3582-D485340A5CFA}"/>
          </ac:spMkLst>
        </pc:spChg>
        <pc:spChg chg="del">
          <ac:chgData name="Leeuw, Robin de" userId="0dcaac5f-f0eb-402d-99b3-45a590dacafd" providerId="ADAL" clId="{E4F3F2E2-7DE9-462A-B1E1-2A67E151C390}" dt="2025-12-10T12:18:18.198" v="1696" actId="478"/>
          <ac:spMkLst>
            <pc:docMk/>
            <pc:sldMk cId="3829995938" sldId="262"/>
            <ac:spMk id="3" creationId="{3162700E-6C9B-AFD9-7672-7E61B70F8CBA}"/>
          </ac:spMkLst>
        </pc:spChg>
        <pc:spChg chg="add del mod">
          <ac:chgData name="Leeuw, Robin de" userId="0dcaac5f-f0eb-402d-99b3-45a590dacafd" providerId="ADAL" clId="{E4F3F2E2-7DE9-462A-B1E1-2A67E151C390}" dt="2025-12-10T12:18:21.758" v="1697" actId="478"/>
          <ac:spMkLst>
            <pc:docMk/>
            <pc:sldMk cId="3829995938" sldId="262"/>
            <ac:spMk id="9" creationId="{38830950-3B37-C173-AB36-2137540E4C4C}"/>
          </ac:spMkLst>
        </pc:spChg>
      </pc:sldChg>
      <pc:sldChg chg="modSp mod modAnim">
        <pc:chgData name="Leeuw, Robin de" userId="0dcaac5f-f0eb-402d-99b3-45a590dacafd" providerId="ADAL" clId="{E4F3F2E2-7DE9-462A-B1E1-2A67E151C390}" dt="2025-12-10T12:40:50.336" v="2609" actId="20577"/>
        <pc:sldMkLst>
          <pc:docMk/>
          <pc:sldMk cId="3756028412" sldId="263"/>
        </pc:sldMkLst>
        <pc:spChg chg="mod">
          <ac:chgData name="Leeuw, Robin de" userId="0dcaac5f-f0eb-402d-99b3-45a590dacafd" providerId="ADAL" clId="{E4F3F2E2-7DE9-462A-B1E1-2A67E151C390}" dt="2025-12-10T12:20:55.306" v="1735" actId="20577"/>
          <ac:spMkLst>
            <pc:docMk/>
            <pc:sldMk cId="3756028412" sldId="263"/>
            <ac:spMk id="2" creationId="{DACF1E70-2589-E332-2FA8-9A7CB6B30B4A}"/>
          </ac:spMkLst>
        </pc:spChg>
        <pc:spChg chg="mod">
          <ac:chgData name="Leeuw, Robin de" userId="0dcaac5f-f0eb-402d-99b3-45a590dacafd" providerId="ADAL" clId="{E4F3F2E2-7DE9-462A-B1E1-2A67E151C390}" dt="2025-12-10T12:40:50.336" v="2609" actId="20577"/>
          <ac:spMkLst>
            <pc:docMk/>
            <pc:sldMk cId="3756028412" sldId="263"/>
            <ac:spMk id="3" creationId="{6883592C-71F0-851A-F4F5-C4C2CFF3CFC3}"/>
          </ac:spMkLst>
        </pc:spChg>
        <pc:spChg chg="mod">
          <ac:chgData name="Leeuw, Robin de" userId="0dcaac5f-f0eb-402d-99b3-45a590dacafd" providerId="ADAL" clId="{E4F3F2E2-7DE9-462A-B1E1-2A67E151C390}" dt="2025-12-10T12:22:04.221" v="1811" actId="14100"/>
          <ac:spMkLst>
            <pc:docMk/>
            <pc:sldMk cId="3756028412" sldId="263"/>
            <ac:spMk id="4" creationId="{49B2CF72-D80C-D75A-0D91-D700C7BE8931}"/>
          </ac:spMkLst>
        </pc:spChg>
        <pc:picChg chg="mod">
          <ac:chgData name="Leeuw, Robin de" userId="0dcaac5f-f0eb-402d-99b3-45a590dacafd" providerId="ADAL" clId="{E4F3F2E2-7DE9-462A-B1E1-2A67E151C390}" dt="2025-12-10T12:21:40.964" v="1807" actId="14100"/>
          <ac:picMkLst>
            <pc:docMk/>
            <pc:sldMk cId="3756028412" sldId="263"/>
            <ac:picMk id="7" creationId="{AFE98545-CC4D-2578-C7F5-29E1B895B721}"/>
          </ac:picMkLst>
        </pc:picChg>
        <pc:picChg chg="mod">
          <ac:chgData name="Leeuw, Robin de" userId="0dcaac5f-f0eb-402d-99b3-45a590dacafd" providerId="ADAL" clId="{E4F3F2E2-7DE9-462A-B1E1-2A67E151C390}" dt="2025-12-10T12:21:58.325" v="1810" actId="14100"/>
          <ac:picMkLst>
            <pc:docMk/>
            <pc:sldMk cId="3756028412" sldId="263"/>
            <ac:picMk id="2050" creationId="{9BE0F7B4-2F6F-37EB-3EE4-D0006E176B03}"/>
          </ac:picMkLst>
        </pc:picChg>
      </pc:sldChg>
      <pc:sldChg chg="addSp delSp modSp mod modAnim">
        <pc:chgData name="Leeuw, Robin de" userId="0dcaac5f-f0eb-402d-99b3-45a590dacafd" providerId="ADAL" clId="{E4F3F2E2-7DE9-462A-B1E1-2A67E151C390}" dt="2025-12-10T12:41:13.255" v="2616" actId="20577"/>
        <pc:sldMkLst>
          <pc:docMk/>
          <pc:sldMk cId="1325333924" sldId="264"/>
        </pc:sldMkLst>
        <pc:spChg chg="add del mod">
          <ac:chgData name="Leeuw, Robin de" userId="0dcaac5f-f0eb-402d-99b3-45a590dacafd" providerId="ADAL" clId="{E4F3F2E2-7DE9-462A-B1E1-2A67E151C390}" dt="2025-12-10T12:27:49.854" v="1917" actId="478"/>
          <ac:spMkLst>
            <pc:docMk/>
            <pc:sldMk cId="1325333924" sldId="264"/>
            <ac:spMk id="4" creationId="{688AB26A-F6EF-6994-B96C-96A9B71E7CFE}"/>
          </ac:spMkLst>
        </pc:spChg>
        <pc:spChg chg="mod">
          <ac:chgData name="Leeuw, Robin de" userId="0dcaac5f-f0eb-402d-99b3-45a590dacafd" providerId="ADAL" clId="{E4F3F2E2-7DE9-462A-B1E1-2A67E151C390}" dt="2025-12-10T12:41:13.255" v="2616" actId="20577"/>
          <ac:spMkLst>
            <pc:docMk/>
            <pc:sldMk cId="1325333924" sldId="264"/>
            <ac:spMk id="10" creationId="{5798F920-128F-AD9F-3654-2A3DB07DA0B4}"/>
          </ac:spMkLst>
        </pc:spChg>
        <pc:picChg chg="del mod">
          <ac:chgData name="Leeuw, Robin de" userId="0dcaac5f-f0eb-402d-99b3-45a590dacafd" providerId="ADAL" clId="{E4F3F2E2-7DE9-462A-B1E1-2A67E151C390}" dt="2025-12-10T12:28:27.299" v="1922" actId="478"/>
          <ac:picMkLst>
            <pc:docMk/>
            <pc:sldMk cId="1325333924" sldId="264"/>
            <ac:picMk id="8" creationId="{1F1816E4-FCD9-50F8-9F53-4A245386AF2C}"/>
          </ac:picMkLst>
        </pc:picChg>
        <pc:picChg chg="add del mod">
          <ac:chgData name="Leeuw, Robin de" userId="0dcaac5f-f0eb-402d-99b3-45a590dacafd" providerId="ADAL" clId="{E4F3F2E2-7DE9-462A-B1E1-2A67E151C390}" dt="2025-12-10T12:28:25.361" v="1921" actId="478"/>
          <ac:picMkLst>
            <pc:docMk/>
            <pc:sldMk cId="1325333924" sldId="264"/>
            <ac:picMk id="9" creationId="{C82BA541-19F4-7A92-12B0-2E13140FC80C}"/>
          </ac:picMkLst>
        </pc:picChg>
        <pc:picChg chg="add mod">
          <ac:chgData name="Leeuw, Robin de" userId="0dcaac5f-f0eb-402d-99b3-45a590dacafd" providerId="ADAL" clId="{E4F3F2E2-7DE9-462A-B1E1-2A67E151C390}" dt="2025-12-10T12:41:01.532" v="2610" actId="167"/>
          <ac:picMkLst>
            <pc:docMk/>
            <pc:sldMk cId="1325333924" sldId="264"/>
            <ac:picMk id="11" creationId="{C56B7FA0-EF12-8B75-16D5-980AEBC374D7}"/>
          </ac:picMkLst>
        </pc:picChg>
        <pc:picChg chg="mod">
          <ac:chgData name="Leeuw, Robin de" userId="0dcaac5f-f0eb-402d-99b3-45a590dacafd" providerId="ADAL" clId="{E4F3F2E2-7DE9-462A-B1E1-2A67E151C390}" dt="2025-12-10T12:41:08.453" v="2612" actId="167"/>
          <ac:picMkLst>
            <pc:docMk/>
            <pc:sldMk cId="1325333924" sldId="264"/>
            <ac:picMk id="3074" creationId="{CE5135B3-F1D5-A547-DA29-3F166765352D}"/>
          </ac:picMkLst>
        </pc:picChg>
      </pc:sldChg>
      <pc:sldChg chg="modSp mod modAnim">
        <pc:chgData name="Leeuw, Robin de" userId="0dcaac5f-f0eb-402d-99b3-45a590dacafd" providerId="ADAL" clId="{E4F3F2E2-7DE9-462A-B1E1-2A67E151C390}" dt="2025-12-11T14:22:57.430" v="6482"/>
        <pc:sldMkLst>
          <pc:docMk/>
          <pc:sldMk cId="1110163817" sldId="265"/>
        </pc:sldMkLst>
        <pc:spChg chg="mod">
          <ac:chgData name="Leeuw, Robin de" userId="0dcaac5f-f0eb-402d-99b3-45a590dacafd" providerId="ADAL" clId="{E4F3F2E2-7DE9-462A-B1E1-2A67E151C390}" dt="2025-12-10T12:43:48.827" v="2820" actId="20577"/>
          <ac:spMkLst>
            <pc:docMk/>
            <pc:sldMk cId="1110163817" sldId="265"/>
            <ac:spMk id="2" creationId="{BDD7E8EF-D6A1-FD39-FF10-D55B5CE0D6ED}"/>
          </ac:spMkLst>
        </pc:spChg>
        <pc:spChg chg="mod">
          <ac:chgData name="Leeuw, Robin de" userId="0dcaac5f-f0eb-402d-99b3-45a590dacafd" providerId="ADAL" clId="{E4F3F2E2-7DE9-462A-B1E1-2A67E151C390}" dt="2025-12-10T12:44:08.400" v="2874" actId="20577"/>
          <ac:spMkLst>
            <pc:docMk/>
            <pc:sldMk cId="1110163817" sldId="265"/>
            <ac:spMk id="3" creationId="{4A09D3B0-A366-130E-C84A-E8E04F157FFD}"/>
          </ac:spMkLst>
        </pc:spChg>
        <pc:spChg chg="mod">
          <ac:chgData name="Leeuw, Robin de" userId="0dcaac5f-f0eb-402d-99b3-45a590dacafd" providerId="ADAL" clId="{E4F3F2E2-7DE9-462A-B1E1-2A67E151C390}" dt="2025-12-10T12:43:07.510" v="2776" actId="27636"/>
          <ac:spMkLst>
            <pc:docMk/>
            <pc:sldMk cId="1110163817" sldId="265"/>
            <ac:spMk id="7" creationId="{CD2E5F37-4583-2A18-B10A-242964B42D4D}"/>
          </ac:spMkLst>
        </pc:spChg>
        <pc:spChg chg="mod">
          <ac:chgData name="Leeuw, Robin de" userId="0dcaac5f-f0eb-402d-99b3-45a590dacafd" providerId="ADAL" clId="{E4F3F2E2-7DE9-462A-B1E1-2A67E151C390}" dt="2025-12-10T12:43:16.945" v="2785" actId="20577"/>
          <ac:spMkLst>
            <pc:docMk/>
            <pc:sldMk cId="1110163817" sldId="265"/>
            <ac:spMk id="9" creationId="{BE718890-A131-C85D-AB4C-CABABCEA652C}"/>
          </ac:spMkLst>
        </pc:spChg>
        <pc:spChg chg="mod">
          <ac:chgData name="Leeuw, Robin de" userId="0dcaac5f-f0eb-402d-99b3-45a590dacafd" providerId="ADAL" clId="{E4F3F2E2-7DE9-462A-B1E1-2A67E151C390}" dt="2025-12-10T12:43:32.997" v="2801" actId="20577"/>
          <ac:spMkLst>
            <pc:docMk/>
            <pc:sldMk cId="1110163817" sldId="265"/>
            <ac:spMk id="31" creationId="{95ED61A0-21E1-2105-2EF2-8EA5E6F78CCA}"/>
          </ac:spMkLst>
        </pc:spChg>
        <pc:grpChg chg="mod">
          <ac:chgData name="Leeuw, Robin de" userId="0dcaac5f-f0eb-402d-99b3-45a590dacafd" providerId="ADAL" clId="{E4F3F2E2-7DE9-462A-B1E1-2A67E151C390}" dt="2025-12-10T12:43:37.907" v="2802" actId="167"/>
          <ac:grpSpMkLst>
            <pc:docMk/>
            <pc:sldMk cId="1110163817" sldId="265"/>
            <ac:grpSpMk id="37" creationId="{B9712114-5950-51AA-F29F-FCB900082270}"/>
          </ac:grpSpMkLst>
        </pc:grpChg>
        <pc:picChg chg="mod">
          <ac:chgData name="Leeuw, Robin de" userId="0dcaac5f-f0eb-402d-99b3-45a590dacafd" providerId="ADAL" clId="{E4F3F2E2-7DE9-462A-B1E1-2A67E151C390}" dt="2025-12-10T12:43:40.855" v="2803" actId="167"/>
          <ac:picMkLst>
            <pc:docMk/>
            <pc:sldMk cId="1110163817" sldId="265"/>
            <ac:picMk id="4" creationId="{33BD1372-979B-6494-9586-FE4BA0E72F32}"/>
          </ac:picMkLst>
        </pc:picChg>
      </pc:sldChg>
      <pc:sldChg chg="del">
        <pc:chgData name="Leeuw, Robin de" userId="0dcaac5f-f0eb-402d-99b3-45a590dacafd" providerId="ADAL" clId="{E4F3F2E2-7DE9-462A-B1E1-2A67E151C390}" dt="2025-12-10T12:44:36.483" v="2877" actId="47"/>
        <pc:sldMkLst>
          <pc:docMk/>
          <pc:sldMk cId="919900632" sldId="266"/>
        </pc:sldMkLst>
      </pc:sldChg>
      <pc:sldChg chg="del">
        <pc:chgData name="Leeuw, Robin de" userId="0dcaac5f-f0eb-402d-99b3-45a590dacafd" providerId="ADAL" clId="{E4F3F2E2-7DE9-462A-B1E1-2A67E151C390}" dt="2025-12-10T12:50:44.701" v="3273" actId="47"/>
        <pc:sldMkLst>
          <pc:docMk/>
          <pc:sldMk cId="2215718781" sldId="269"/>
        </pc:sldMkLst>
      </pc:sldChg>
      <pc:sldChg chg="del modTransition">
        <pc:chgData name="Leeuw, Robin de" userId="0dcaac5f-f0eb-402d-99b3-45a590dacafd" providerId="ADAL" clId="{E4F3F2E2-7DE9-462A-B1E1-2A67E151C390}" dt="2025-12-10T12:44:13.531" v="2876" actId="47"/>
        <pc:sldMkLst>
          <pc:docMk/>
          <pc:sldMk cId="4021163576" sldId="276"/>
        </pc:sldMkLst>
      </pc:sldChg>
      <pc:sldChg chg="modSp mod modAnim">
        <pc:chgData name="Leeuw, Robin de" userId="0dcaac5f-f0eb-402d-99b3-45a590dacafd" providerId="ADAL" clId="{E4F3F2E2-7DE9-462A-B1E1-2A67E151C390}" dt="2025-12-11T15:09:54.460" v="6703" actId="20577"/>
        <pc:sldMkLst>
          <pc:docMk/>
          <pc:sldMk cId="2330751124" sldId="284"/>
        </pc:sldMkLst>
        <pc:spChg chg="mod">
          <ac:chgData name="Leeuw, Robin de" userId="0dcaac5f-f0eb-402d-99b3-45a590dacafd" providerId="ADAL" clId="{E4F3F2E2-7DE9-462A-B1E1-2A67E151C390}" dt="2025-12-10T13:58:45.446" v="5348" actId="20577"/>
          <ac:spMkLst>
            <pc:docMk/>
            <pc:sldMk cId="2330751124" sldId="284"/>
            <ac:spMk id="3" creationId="{9497B64A-AB1C-6810-0BA1-6CEF6C843167}"/>
          </ac:spMkLst>
        </pc:spChg>
        <pc:spChg chg="mod">
          <ac:chgData name="Leeuw, Robin de" userId="0dcaac5f-f0eb-402d-99b3-45a590dacafd" providerId="ADAL" clId="{E4F3F2E2-7DE9-462A-B1E1-2A67E151C390}" dt="2025-12-10T12:10:08.485" v="1202" actId="20577"/>
          <ac:spMkLst>
            <pc:docMk/>
            <pc:sldMk cId="2330751124" sldId="284"/>
            <ac:spMk id="8" creationId="{A325468E-BA4F-632B-B8FF-365D99DB8349}"/>
          </ac:spMkLst>
        </pc:spChg>
        <pc:spChg chg="mod">
          <ac:chgData name="Leeuw, Robin de" userId="0dcaac5f-f0eb-402d-99b3-45a590dacafd" providerId="ADAL" clId="{E4F3F2E2-7DE9-462A-B1E1-2A67E151C390}" dt="2025-12-10T12:16:51.388" v="1673" actId="27636"/>
          <ac:spMkLst>
            <pc:docMk/>
            <pc:sldMk cId="2330751124" sldId="284"/>
            <ac:spMk id="10" creationId="{2AFA5EAF-1356-1D3C-94C6-686FA7768FA8}"/>
          </ac:spMkLst>
        </pc:spChg>
        <pc:spChg chg="mod">
          <ac:chgData name="Leeuw, Robin de" userId="0dcaac5f-f0eb-402d-99b3-45a590dacafd" providerId="ADAL" clId="{E4F3F2E2-7DE9-462A-B1E1-2A67E151C390}" dt="2025-12-11T15:09:54.460" v="6703" actId="20577"/>
          <ac:spMkLst>
            <pc:docMk/>
            <pc:sldMk cId="2330751124" sldId="284"/>
            <ac:spMk id="11" creationId="{54CB6CD3-75D4-74E0-1BBF-374815F3C52C}"/>
          </ac:spMkLst>
        </pc:spChg>
        <pc:spChg chg="mod">
          <ac:chgData name="Leeuw, Robin de" userId="0dcaac5f-f0eb-402d-99b3-45a590dacafd" providerId="ADAL" clId="{E4F3F2E2-7DE9-462A-B1E1-2A67E151C390}" dt="2025-12-10T12:16:36.947" v="1671" actId="27636"/>
          <ac:spMkLst>
            <pc:docMk/>
            <pc:sldMk cId="2330751124" sldId="284"/>
            <ac:spMk id="12" creationId="{C066451B-CBFA-0E5C-F664-F420271FFC59}"/>
          </ac:spMkLst>
        </pc:spChg>
        <pc:spChg chg="mod">
          <ac:chgData name="Leeuw, Robin de" userId="0dcaac5f-f0eb-402d-99b3-45a590dacafd" providerId="ADAL" clId="{E4F3F2E2-7DE9-462A-B1E1-2A67E151C390}" dt="2025-12-10T12:16:15.251" v="1668" actId="115"/>
          <ac:spMkLst>
            <pc:docMk/>
            <pc:sldMk cId="2330751124" sldId="284"/>
            <ac:spMk id="13" creationId="{DC4CCF84-B3B9-9EA8-332F-D03498CAE0D6}"/>
          </ac:spMkLst>
        </pc:spChg>
        <pc:spChg chg="ord">
          <ac:chgData name="Leeuw, Robin de" userId="0dcaac5f-f0eb-402d-99b3-45a590dacafd" providerId="ADAL" clId="{E4F3F2E2-7DE9-462A-B1E1-2A67E151C390}" dt="2025-12-10T12:11:48.833" v="1391" actId="167"/>
          <ac:spMkLst>
            <pc:docMk/>
            <pc:sldMk cId="2330751124" sldId="284"/>
            <ac:spMk id="18" creationId="{32FFD157-736A-3071-2A1C-A75601073702}"/>
          </ac:spMkLst>
        </pc:spChg>
        <pc:picChg chg="mod">
          <ac:chgData name="Leeuw, Robin de" userId="0dcaac5f-f0eb-402d-99b3-45a590dacafd" providerId="ADAL" clId="{E4F3F2E2-7DE9-462A-B1E1-2A67E151C390}" dt="2025-12-10T12:11:52.233" v="1392" actId="167"/>
          <ac:picMkLst>
            <pc:docMk/>
            <pc:sldMk cId="2330751124" sldId="284"/>
            <ac:picMk id="17" creationId="{0D7B1D71-714C-FB4E-E221-8CA1CF9B0EA2}"/>
          </ac:picMkLst>
        </pc:picChg>
      </pc:sldChg>
      <pc:sldChg chg="modSp mod modAnim">
        <pc:chgData name="Leeuw, Robin de" userId="0dcaac5f-f0eb-402d-99b3-45a590dacafd" providerId="ADAL" clId="{E4F3F2E2-7DE9-462A-B1E1-2A67E151C390}" dt="2025-12-11T14:24:03.219" v="6486"/>
        <pc:sldMkLst>
          <pc:docMk/>
          <pc:sldMk cId="3339136890" sldId="285"/>
        </pc:sldMkLst>
        <pc:spChg chg="mod">
          <ac:chgData name="Leeuw, Robin de" userId="0dcaac5f-f0eb-402d-99b3-45a590dacafd" providerId="ADAL" clId="{E4F3F2E2-7DE9-462A-B1E1-2A67E151C390}" dt="2025-12-10T12:42:52.769" v="2757" actId="20577"/>
          <ac:spMkLst>
            <pc:docMk/>
            <pc:sldMk cId="3339136890" sldId="285"/>
            <ac:spMk id="6" creationId="{EC001C1C-E9FE-E2B2-F9F9-90A1D26B46EA}"/>
          </ac:spMkLst>
        </pc:spChg>
        <pc:spChg chg="mod">
          <ac:chgData name="Leeuw, Robin de" userId="0dcaac5f-f0eb-402d-99b3-45a590dacafd" providerId="ADAL" clId="{E4F3F2E2-7DE9-462A-B1E1-2A67E151C390}" dt="2025-12-10T12:41:49.325" v="2633" actId="20577"/>
          <ac:spMkLst>
            <pc:docMk/>
            <pc:sldMk cId="3339136890" sldId="285"/>
            <ac:spMk id="9" creationId="{0493F496-14D9-2E16-DC2B-E53F4A1006A5}"/>
          </ac:spMkLst>
        </pc:spChg>
        <pc:spChg chg="mod">
          <ac:chgData name="Leeuw, Robin de" userId="0dcaac5f-f0eb-402d-99b3-45a590dacafd" providerId="ADAL" clId="{E4F3F2E2-7DE9-462A-B1E1-2A67E151C390}" dt="2025-12-10T12:41:54.615" v="2646" actId="20577"/>
          <ac:spMkLst>
            <pc:docMk/>
            <pc:sldMk cId="3339136890" sldId="285"/>
            <ac:spMk id="10" creationId="{98C87BFB-DE6C-77F7-235C-CC62F5297036}"/>
          </ac:spMkLst>
        </pc:spChg>
        <pc:spChg chg="mod">
          <ac:chgData name="Leeuw, Robin de" userId="0dcaac5f-f0eb-402d-99b3-45a590dacafd" providerId="ADAL" clId="{E4F3F2E2-7DE9-462A-B1E1-2A67E151C390}" dt="2025-12-10T12:42:32.033" v="2705" actId="1076"/>
          <ac:spMkLst>
            <pc:docMk/>
            <pc:sldMk cId="3339136890" sldId="285"/>
            <ac:spMk id="13" creationId="{8AE402A1-8A12-6724-D197-38DCC3ABB721}"/>
          </ac:spMkLst>
        </pc:spChg>
        <pc:spChg chg="mod">
          <ac:chgData name="Leeuw, Robin de" userId="0dcaac5f-f0eb-402d-99b3-45a590dacafd" providerId="ADAL" clId="{E4F3F2E2-7DE9-462A-B1E1-2A67E151C390}" dt="2025-12-10T12:42:45.025" v="2729" actId="20577"/>
          <ac:spMkLst>
            <pc:docMk/>
            <pc:sldMk cId="3339136890" sldId="285"/>
            <ac:spMk id="14" creationId="{6055A945-428A-D0AF-04B6-A8048603C11E}"/>
          </ac:spMkLst>
        </pc:spChg>
      </pc:sldChg>
      <pc:sldChg chg="modSp mod modAnim">
        <pc:chgData name="Leeuw, Robin de" userId="0dcaac5f-f0eb-402d-99b3-45a590dacafd" providerId="ADAL" clId="{E4F3F2E2-7DE9-462A-B1E1-2A67E151C390}" dt="2025-12-11T14:31:57.770" v="6569"/>
        <pc:sldMkLst>
          <pc:docMk/>
          <pc:sldMk cId="3417812135" sldId="287"/>
        </pc:sldMkLst>
        <pc:spChg chg="mod">
          <ac:chgData name="Leeuw, Robin de" userId="0dcaac5f-f0eb-402d-99b3-45a590dacafd" providerId="ADAL" clId="{E4F3F2E2-7DE9-462A-B1E1-2A67E151C390}" dt="2025-12-11T14:31:51.106" v="6568" actId="20577"/>
          <ac:spMkLst>
            <pc:docMk/>
            <pc:sldMk cId="3417812135" sldId="287"/>
            <ac:spMk id="2" creationId="{D70BADFD-D6A8-E1BB-6214-B22DABCD97D1}"/>
          </ac:spMkLst>
        </pc:spChg>
        <pc:spChg chg="mod">
          <ac:chgData name="Leeuw, Robin de" userId="0dcaac5f-f0eb-402d-99b3-45a590dacafd" providerId="ADAL" clId="{E4F3F2E2-7DE9-462A-B1E1-2A67E151C390}" dt="2025-12-11T14:30:52.175" v="6566" actId="20577"/>
          <ac:spMkLst>
            <pc:docMk/>
            <pc:sldMk cId="3417812135" sldId="287"/>
            <ac:spMk id="3" creationId="{12E393A0-2E7A-A458-1550-90E4AA7928A9}"/>
          </ac:spMkLst>
        </pc:spChg>
      </pc:sldChg>
      <pc:sldChg chg="delSp modSp mod">
        <pc:chgData name="Leeuw, Robin de" userId="0dcaac5f-f0eb-402d-99b3-45a590dacafd" providerId="ADAL" clId="{E4F3F2E2-7DE9-462A-B1E1-2A67E151C390}" dt="2025-12-11T15:21:50.056" v="6874" actId="14100"/>
        <pc:sldMkLst>
          <pc:docMk/>
          <pc:sldMk cId="3277905466" sldId="288"/>
        </pc:sldMkLst>
        <pc:spChg chg="mod">
          <ac:chgData name="Leeuw, Robin de" userId="0dcaac5f-f0eb-402d-99b3-45a590dacafd" providerId="ADAL" clId="{E4F3F2E2-7DE9-462A-B1E1-2A67E151C390}" dt="2025-12-11T15:18:44.070" v="6739" actId="20577"/>
          <ac:spMkLst>
            <pc:docMk/>
            <pc:sldMk cId="3277905466" sldId="288"/>
            <ac:spMk id="2" creationId="{70BDC160-2814-2FEE-1FB8-461FDF409416}"/>
          </ac:spMkLst>
        </pc:spChg>
        <pc:spChg chg="mod">
          <ac:chgData name="Leeuw, Robin de" userId="0dcaac5f-f0eb-402d-99b3-45a590dacafd" providerId="ADAL" clId="{E4F3F2E2-7DE9-462A-B1E1-2A67E151C390}" dt="2025-12-11T15:21:47.334" v="6873" actId="1076"/>
          <ac:spMkLst>
            <pc:docMk/>
            <pc:sldMk cId="3277905466" sldId="288"/>
            <ac:spMk id="31" creationId="{838830C4-0221-9862-41E3-8525902DD999}"/>
          </ac:spMkLst>
        </pc:spChg>
        <pc:picChg chg="mod">
          <ac:chgData name="Leeuw, Robin de" userId="0dcaac5f-f0eb-402d-99b3-45a590dacafd" providerId="ADAL" clId="{E4F3F2E2-7DE9-462A-B1E1-2A67E151C390}" dt="2025-12-11T15:21:50.056" v="6874" actId="14100"/>
          <ac:picMkLst>
            <pc:docMk/>
            <pc:sldMk cId="3277905466" sldId="288"/>
            <ac:picMk id="8" creationId="{D1E09CDA-714A-086D-7AF6-43FB2E0192A4}"/>
          </ac:picMkLst>
        </pc:picChg>
        <pc:picChg chg="mod">
          <ac:chgData name="Leeuw, Robin de" userId="0dcaac5f-f0eb-402d-99b3-45a590dacafd" providerId="ADAL" clId="{E4F3F2E2-7DE9-462A-B1E1-2A67E151C390}" dt="2025-12-11T15:21:32.983" v="6858" actId="1076"/>
          <ac:picMkLst>
            <pc:docMk/>
            <pc:sldMk cId="3277905466" sldId="288"/>
            <ac:picMk id="2050" creationId="{0FC799D0-175D-4863-F826-60A1F8CB2A79}"/>
          </ac:picMkLst>
        </pc:picChg>
        <pc:picChg chg="del">
          <ac:chgData name="Leeuw, Robin de" userId="0dcaac5f-f0eb-402d-99b3-45a590dacafd" providerId="ADAL" clId="{E4F3F2E2-7DE9-462A-B1E1-2A67E151C390}" dt="2025-12-11T15:18:59.585" v="6740" actId="21"/>
          <ac:picMkLst>
            <pc:docMk/>
            <pc:sldMk cId="3277905466" sldId="288"/>
            <ac:picMk id="2052" creationId="{F312C493-D1A0-6226-CD08-F85D5699AF72}"/>
          </ac:picMkLst>
        </pc:picChg>
      </pc:sldChg>
      <pc:sldChg chg="modSp mod modTransition modAnim">
        <pc:chgData name="Leeuw, Robin de" userId="0dcaac5f-f0eb-402d-99b3-45a590dacafd" providerId="ADAL" clId="{E4F3F2E2-7DE9-462A-B1E1-2A67E151C390}" dt="2025-12-10T12:26:19.317" v="1894" actId="1076"/>
        <pc:sldMkLst>
          <pc:docMk/>
          <pc:sldMk cId="3018015584" sldId="289"/>
        </pc:sldMkLst>
        <pc:spChg chg="mod">
          <ac:chgData name="Leeuw, Robin de" userId="0dcaac5f-f0eb-402d-99b3-45a590dacafd" providerId="ADAL" clId="{E4F3F2E2-7DE9-462A-B1E1-2A67E151C390}" dt="2025-12-10T12:18:32.888" v="1715" actId="20577"/>
          <ac:spMkLst>
            <pc:docMk/>
            <pc:sldMk cId="3018015584" sldId="289"/>
            <ac:spMk id="2" creationId="{1269CE7C-68F3-1A5E-096E-BFE8104435A6}"/>
          </ac:spMkLst>
        </pc:spChg>
        <pc:spChg chg="mod">
          <ac:chgData name="Leeuw, Robin de" userId="0dcaac5f-f0eb-402d-99b3-45a590dacafd" providerId="ADAL" clId="{E4F3F2E2-7DE9-462A-B1E1-2A67E151C390}" dt="2025-12-10T12:26:19.317" v="1894" actId="1076"/>
          <ac:spMkLst>
            <pc:docMk/>
            <pc:sldMk cId="3018015584" sldId="289"/>
            <ac:spMk id="3" creationId="{73D603A7-AABE-B8E1-29BC-F0C16B1D624A}"/>
          </ac:spMkLst>
        </pc:spChg>
      </pc:sldChg>
      <pc:sldChg chg="del">
        <pc:chgData name="Leeuw, Robin de" userId="0dcaac5f-f0eb-402d-99b3-45a590dacafd" providerId="ADAL" clId="{E4F3F2E2-7DE9-462A-B1E1-2A67E151C390}" dt="2025-12-10T12:19:55.235" v="1720" actId="47"/>
        <pc:sldMkLst>
          <pc:docMk/>
          <pc:sldMk cId="2773375382" sldId="290"/>
        </pc:sldMkLst>
      </pc:sldChg>
      <pc:sldChg chg="del">
        <pc:chgData name="Leeuw, Robin de" userId="0dcaac5f-f0eb-402d-99b3-45a590dacafd" providerId="ADAL" clId="{E4F3F2E2-7DE9-462A-B1E1-2A67E151C390}" dt="2025-12-10T12:19:55.235" v="1720" actId="47"/>
        <pc:sldMkLst>
          <pc:docMk/>
          <pc:sldMk cId="2766996494" sldId="291"/>
        </pc:sldMkLst>
      </pc:sldChg>
      <pc:sldChg chg="del">
        <pc:chgData name="Leeuw, Robin de" userId="0dcaac5f-f0eb-402d-99b3-45a590dacafd" providerId="ADAL" clId="{E4F3F2E2-7DE9-462A-B1E1-2A67E151C390}" dt="2025-12-10T12:19:55.235" v="1720" actId="47"/>
        <pc:sldMkLst>
          <pc:docMk/>
          <pc:sldMk cId="2643272332" sldId="292"/>
        </pc:sldMkLst>
      </pc:sldChg>
      <pc:sldChg chg="del">
        <pc:chgData name="Leeuw, Robin de" userId="0dcaac5f-f0eb-402d-99b3-45a590dacafd" providerId="ADAL" clId="{E4F3F2E2-7DE9-462A-B1E1-2A67E151C390}" dt="2025-12-10T11:56:32.732" v="0" actId="47"/>
        <pc:sldMkLst>
          <pc:docMk/>
          <pc:sldMk cId="980142951" sldId="295"/>
        </pc:sldMkLst>
      </pc:sldChg>
      <pc:sldChg chg="del">
        <pc:chgData name="Leeuw, Robin de" userId="0dcaac5f-f0eb-402d-99b3-45a590dacafd" providerId="ADAL" clId="{E4F3F2E2-7DE9-462A-B1E1-2A67E151C390}" dt="2025-12-10T12:44:11.295" v="2875" actId="47"/>
        <pc:sldMkLst>
          <pc:docMk/>
          <pc:sldMk cId="4212683648" sldId="296"/>
        </pc:sldMkLst>
      </pc:sldChg>
      <pc:sldChg chg="modSp del">
        <pc:chgData name="Leeuw, Robin de" userId="0dcaac5f-f0eb-402d-99b3-45a590dacafd" providerId="ADAL" clId="{E4F3F2E2-7DE9-462A-B1E1-2A67E151C390}" dt="2025-12-10T12:45:33.342" v="2879" actId="47"/>
        <pc:sldMkLst>
          <pc:docMk/>
          <pc:sldMk cId="4193810151" sldId="297"/>
        </pc:sldMkLst>
        <pc:spChg chg="mod">
          <ac:chgData name="Leeuw, Robin de" userId="0dcaac5f-f0eb-402d-99b3-45a590dacafd" providerId="ADAL" clId="{E4F3F2E2-7DE9-462A-B1E1-2A67E151C390}" dt="2025-12-10T12:45:15.121" v="2878"/>
          <ac:spMkLst>
            <pc:docMk/>
            <pc:sldMk cId="4193810151" sldId="297"/>
            <ac:spMk id="9" creationId="{5191B538-B615-EBD9-2192-92DDB8C36B29}"/>
          </ac:spMkLst>
        </pc:spChg>
      </pc:sldChg>
      <pc:sldChg chg="add del">
        <pc:chgData name="Leeuw, Robin de" userId="0dcaac5f-f0eb-402d-99b3-45a590dacafd" providerId="ADAL" clId="{E4F3F2E2-7DE9-462A-B1E1-2A67E151C390}" dt="2025-12-10T12:54:00.411" v="3656" actId="47"/>
        <pc:sldMkLst>
          <pc:docMk/>
          <pc:sldMk cId="1458002059" sldId="298"/>
        </pc:sldMkLst>
      </pc:sldChg>
      <pc:sldChg chg="modSp del mod modAnim">
        <pc:chgData name="Leeuw, Robin de" userId="0dcaac5f-f0eb-402d-99b3-45a590dacafd" providerId="ADAL" clId="{E4F3F2E2-7DE9-462A-B1E1-2A67E151C390}" dt="2025-12-10T12:47:47.634" v="2928" actId="47"/>
        <pc:sldMkLst>
          <pc:docMk/>
          <pc:sldMk cId="384221997" sldId="299"/>
        </pc:sldMkLst>
        <pc:spChg chg="mod">
          <ac:chgData name="Leeuw, Robin de" userId="0dcaac5f-f0eb-402d-99b3-45a590dacafd" providerId="ADAL" clId="{E4F3F2E2-7DE9-462A-B1E1-2A67E151C390}" dt="2025-12-10T12:46:32.885" v="2927" actId="27636"/>
          <ac:spMkLst>
            <pc:docMk/>
            <pc:sldMk cId="384221997" sldId="299"/>
            <ac:spMk id="3" creationId="{1C9E8F34-CF58-E214-8DEB-0B567623473E}"/>
          </ac:spMkLst>
        </pc:spChg>
      </pc:sldChg>
      <pc:sldChg chg="modSp mod">
        <pc:chgData name="Leeuw, Robin de" userId="0dcaac5f-f0eb-402d-99b3-45a590dacafd" providerId="ADAL" clId="{E4F3F2E2-7DE9-462A-B1E1-2A67E151C390}" dt="2025-12-10T12:48:39.038" v="2999" actId="20577"/>
        <pc:sldMkLst>
          <pc:docMk/>
          <pc:sldMk cId="2381201328" sldId="300"/>
        </pc:sldMkLst>
        <pc:spChg chg="mod">
          <ac:chgData name="Leeuw, Robin de" userId="0dcaac5f-f0eb-402d-99b3-45a590dacafd" providerId="ADAL" clId="{E4F3F2E2-7DE9-462A-B1E1-2A67E151C390}" dt="2025-12-10T12:47:56.676" v="2938" actId="20577"/>
          <ac:spMkLst>
            <pc:docMk/>
            <pc:sldMk cId="2381201328" sldId="300"/>
            <ac:spMk id="2" creationId="{783F24F9-3897-B164-9089-EC9C48C01EE2}"/>
          </ac:spMkLst>
        </pc:spChg>
        <pc:spChg chg="mod">
          <ac:chgData name="Leeuw, Robin de" userId="0dcaac5f-f0eb-402d-99b3-45a590dacafd" providerId="ADAL" clId="{E4F3F2E2-7DE9-462A-B1E1-2A67E151C390}" dt="2025-12-10T12:48:39.038" v="2999" actId="20577"/>
          <ac:spMkLst>
            <pc:docMk/>
            <pc:sldMk cId="2381201328" sldId="300"/>
            <ac:spMk id="3" creationId="{DA09DA85-4E18-E57E-A9A2-E2026FAFA3D5}"/>
          </ac:spMkLst>
        </pc:spChg>
      </pc:sldChg>
      <pc:sldChg chg="modSp mod modAnim">
        <pc:chgData name="Leeuw, Robin de" userId="0dcaac5f-f0eb-402d-99b3-45a590dacafd" providerId="ADAL" clId="{E4F3F2E2-7DE9-462A-B1E1-2A67E151C390}" dt="2025-12-10T12:50:27.701" v="3272" actId="20577"/>
        <pc:sldMkLst>
          <pc:docMk/>
          <pc:sldMk cId="1678492229" sldId="301"/>
        </pc:sldMkLst>
        <pc:spChg chg="mod">
          <ac:chgData name="Leeuw, Robin de" userId="0dcaac5f-f0eb-402d-99b3-45a590dacafd" providerId="ADAL" clId="{E4F3F2E2-7DE9-462A-B1E1-2A67E151C390}" dt="2025-12-10T12:48:53.532" v="3034" actId="20577"/>
          <ac:spMkLst>
            <pc:docMk/>
            <pc:sldMk cId="1678492229" sldId="301"/>
            <ac:spMk id="2" creationId="{F04C0FA2-E198-6782-B515-8D555DF02247}"/>
          </ac:spMkLst>
        </pc:spChg>
        <pc:spChg chg="mod">
          <ac:chgData name="Leeuw, Robin de" userId="0dcaac5f-f0eb-402d-99b3-45a590dacafd" providerId="ADAL" clId="{E4F3F2E2-7DE9-462A-B1E1-2A67E151C390}" dt="2025-12-10T12:50:27.701" v="3272" actId="20577"/>
          <ac:spMkLst>
            <pc:docMk/>
            <pc:sldMk cId="1678492229" sldId="301"/>
            <ac:spMk id="3" creationId="{1334241E-F62C-5D8F-CC76-4F4F56F5F03E}"/>
          </ac:spMkLst>
        </pc:spChg>
      </pc:sldChg>
      <pc:sldChg chg="modSp mod">
        <pc:chgData name="Leeuw, Robin de" userId="0dcaac5f-f0eb-402d-99b3-45a590dacafd" providerId="ADAL" clId="{E4F3F2E2-7DE9-462A-B1E1-2A67E151C390}" dt="2025-12-10T12:46:01.951" v="2925" actId="5793"/>
        <pc:sldMkLst>
          <pc:docMk/>
          <pc:sldMk cId="2062670779" sldId="302"/>
        </pc:sldMkLst>
        <pc:spChg chg="mod">
          <ac:chgData name="Leeuw, Robin de" userId="0dcaac5f-f0eb-402d-99b3-45a590dacafd" providerId="ADAL" clId="{E4F3F2E2-7DE9-462A-B1E1-2A67E151C390}" dt="2025-12-10T12:45:42.063" v="2906" actId="20577"/>
          <ac:spMkLst>
            <pc:docMk/>
            <pc:sldMk cId="2062670779" sldId="302"/>
            <ac:spMk id="7" creationId="{48866D2F-B146-C304-C597-3C1FD5D56945}"/>
          </ac:spMkLst>
        </pc:spChg>
        <pc:spChg chg="mod">
          <ac:chgData name="Leeuw, Robin de" userId="0dcaac5f-f0eb-402d-99b3-45a590dacafd" providerId="ADAL" clId="{E4F3F2E2-7DE9-462A-B1E1-2A67E151C390}" dt="2025-12-10T12:46:01.951" v="2925" actId="5793"/>
          <ac:spMkLst>
            <pc:docMk/>
            <pc:sldMk cId="2062670779" sldId="302"/>
            <ac:spMk id="8" creationId="{FD3E98EA-F170-062C-701B-9CCC9C4CC8BE}"/>
          </ac:spMkLst>
        </pc:spChg>
      </pc:sldChg>
      <pc:sldChg chg="modSp mod addAnim delAnim modAnim">
        <pc:chgData name="Leeuw, Robin de" userId="0dcaac5f-f0eb-402d-99b3-45a590dacafd" providerId="ADAL" clId="{E4F3F2E2-7DE9-462A-B1E1-2A67E151C390}" dt="2025-12-11T14:26:18.998" v="6491"/>
        <pc:sldMkLst>
          <pc:docMk/>
          <pc:sldMk cId="1811064112" sldId="303"/>
        </pc:sldMkLst>
        <pc:spChg chg="mod">
          <ac:chgData name="Leeuw, Robin de" userId="0dcaac5f-f0eb-402d-99b3-45a590dacafd" providerId="ADAL" clId="{E4F3F2E2-7DE9-462A-B1E1-2A67E151C390}" dt="2025-12-10T12:51:53.621" v="3341" actId="20577"/>
          <ac:spMkLst>
            <pc:docMk/>
            <pc:sldMk cId="1811064112" sldId="303"/>
            <ac:spMk id="2" creationId="{E287D1BD-4174-9580-586E-AE6B9E471051}"/>
          </ac:spMkLst>
        </pc:spChg>
        <pc:spChg chg="mod">
          <ac:chgData name="Leeuw, Robin de" userId="0dcaac5f-f0eb-402d-99b3-45a590dacafd" providerId="ADAL" clId="{E4F3F2E2-7DE9-462A-B1E1-2A67E151C390}" dt="2025-12-10T12:53:55.521" v="3655" actId="20577"/>
          <ac:spMkLst>
            <pc:docMk/>
            <pc:sldMk cId="1811064112" sldId="303"/>
            <ac:spMk id="6" creationId="{D4E524F1-D80B-64E0-CB38-99B18A45CFFA}"/>
          </ac:spMkLst>
        </pc:spChg>
        <pc:graphicFrameChg chg="mod modGraphic">
          <ac:chgData name="Leeuw, Robin de" userId="0dcaac5f-f0eb-402d-99b3-45a590dacafd" providerId="ADAL" clId="{E4F3F2E2-7DE9-462A-B1E1-2A67E151C390}" dt="2025-12-10T12:53:03.445" v="3542" actId="20577"/>
          <ac:graphicFrameMkLst>
            <pc:docMk/>
            <pc:sldMk cId="1811064112" sldId="303"/>
            <ac:graphicFrameMk id="4" creationId="{0593FC9A-4062-6E45-F627-98CEBFC2A4A7}"/>
          </ac:graphicFrameMkLst>
        </pc:graphicFrameChg>
      </pc:sldChg>
      <pc:sldChg chg="del">
        <pc:chgData name="Leeuw, Robin de" userId="0dcaac5f-f0eb-402d-99b3-45a590dacafd" providerId="ADAL" clId="{E4F3F2E2-7DE9-462A-B1E1-2A67E151C390}" dt="2025-12-10T12:55:38.837" v="3657" actId="47"/>
        <pc:sldMkLst>
          <pc:docMk/>
          <pc:sldMk cId="1273849427" sldId="305"/>
        </pc:sldMkLst>
      </pc:sldChg>
      <pc:sldChg chg="addSp delSp modSp add mod ord setBg delAnim modAnim">
        <pc:chgData name="Leeuw, Robin de" userId="0dcaac5f-f0eb-402d-99b3-45a590dacafd" providerId="ADAL" clId="{E4F3F2E2-7DE9-462A-B1E1-2A67E151C390}" dt="2025-12-10T16:03:19.029" v="5439" actId="6549"/>
        <pc:sldMkLst>
          <pc:docMk/>
          <pc:sldMk cId="476894669" sldId="306"/>
        </pc:sldMkLst>
        <pc:spChg chg="del">
          <ac:chgData name="Leeuw, Robin de" userId="0dcaac5f-f0eb-402d-99b3-45a590dacafd" providerId="ADAL" clId="{E4F3F2E2-7DE9-462A-B1E1-2A67E151C390}" dt="2025-12-10T12:30:14.022" v="1946" actId="478"/>
          <ac:spMkLst>
            <pc:docMk/>
            <pc:sldMk cId="476894669" sldId="306"/>
            <ac:spMk id="2" creationId="{B37551FE-2104-F7F8-259E-54FAF0389A62}"/>
          </ac:spMkLst>
        </pc:spChg>
        <pc:spChg chg="mod">
          <ac:chgData name="Leeuw, Robin de" userId="0dcaac5f-f0eb-402d-99b3-45a590dacafd" providerId="ADAL" clId="{E4F3F2E2-7DE9-462A-B1E1-2A67E151C390}" dt="2025-12-10T16:03:19.029" v="5439" actId="6549"/>
          <ac:spMkLst>
            <pc:docMk/>
            <pc:sldMk cId="476894669" sldId="306"/>
            <ac:spMk id="3" creationId="{66D52685-29DA-FD65-114A-0AB53D91DBFE}"/>
          </ac:spMkLst>
        </pc:spChg>
        <pc:spChg chg="add del mod">
          <ac:chgData name="Leeuw, Robin de" userId="0dcaac5f-f0eb-402d-99b3-45a590dacafd" providerId="ADAL" clId="{E4F3F2E2-7DE9-462A-B1E1-2A67E151C390}" dt="2025-12-10T12:30:24.648" v="1949" actId="478"/>
          <ac:spMkLst>
            <pc:docMk/>
            <pc:sldMk cId="476894669" sldId="306"/>
            <ac:spMk id="5" creationId="{A7DC2352-66AF-3321-291E-B48E718619FC}"/>
          </ac:spMkLst>
        </pc:spChg>
        <pc:spChg chg="mod">
          <ac:chgData name="Leeuw, Robin de" userId="0dcaac5f-f0eb-402d-99b3-45a590dacafd" providerId="ADAL" clId="{E4F3F2E2-7DE9-462A-B1E1-2A67E151C390}" dt="2025-12-10T12:38:54.815" v="2600" actId="20577"/>
          <ac:spMkLst>
            <pc:docMk/>
            <pc:sldMk cId="476894669" sldId="306"/>
            <ac:spMk id="8" creationId="{DAA16E2F-5221-DB46-C305-80A6ECD1FEC7}"/>
          </ac:spMkLst>
        </pc:spChg>
        <pc:spChg chg="del">
          <ac:chgData name="Leeuw, Robin de" userId="0dcaac5f-f0eb-402d-99b3-45a590dacafd" providerId="ADAL" clId="{E4F3F2E2-7DE9-462A-B1E1-2A67E151C390}" dt="2025-12-10T12:30:11.409" v="1945" actId="478"/>
          <ac:spMkLst>
            <pc:docMk/>
            <pc:sldMk cId="476894669" sldId="306"/>
            <ac:spMk id="9" creationId="{4E50DF9F-8EA1-5FC0-41F1-2171C0A0D78D}"/>
          </ac:spMkLst>
        </pc:spChg>
        <pc:spChg chg="del">
          <ac:chgData name="Leeuw, Robin de" userId="0dcaac5f-f0eb-402d-99b3-45a590dacafd" providerId="ADAL" clId="{E4F3F2E2-7DE9-462A-B1E1-2A67E151C390}" dt="2025-12-10T12:30:53.782" v="1951" actId="478"/>
          <ac:spMkLst>
            <pc:docMk/>
            <pc:sldMk cId="476894669" sldId="306"/>
            <ac:spMk id="10" creationId="{B4DBB772-C08D-0278-5658-16654B835F20}"/>
          </ac:spMkLst>
        </pc:spChg>
        <pc:spChg chg="del">
          <ac:chgData name="Leeuw, Robin de" userId="0dcaac5f-f0eb-402d-99b3-45a590dacafd" providerId="ADAL" clId="{E4F3F2E2-7DE9-462A-B1E1-2A67E151C390}" dt="2025-12-10T12:30:50.972" v="1950" actId="478"/>
          <ac:spMkLst>
            <pc:docMk/>
            <pc:sldMk cId="476894669" sldId="306"/>
            <ac:spMk id="11" creationId="{A8F4631B-04E2-A984-10CE-C25C53B83AC9}"/>
          </ac:spMkLst>
        </pc:spChg>
        <pc:spChg chg="del">
          <ac:chgData name="Leeuw, Robin de" userId="0dcaac5f-f0eb-402d-99b3-45a590dacafd" providerId="ADAL" clId="{E4F3F2E2-7DE9-462A-B1E1-2A67E151C390}" dt="2025-12-10T12:30:19.709" v="1948" actId="478"/>
          <ac:spMkLst>
            <pc:docMk/>
            <pc:sldMk cId="476894669" sldId="306"/>
            <ac:spMk id="12" creationId="{A337B558-8285-CFFF-D55A-40C0B401528C}"/>
          </ac:spMkLst>
        </pc:spChg>
        <pc:spChg chg="del">
          <ac:chgData name="Leeuw, Robin de" userId="0dcaac5f-f0eb-402d-99b3-45a590dacafd" providerId="ADAL" clId="{E4F3F2E2-7DE9-462A-B1E1-2A67E151C390}" dt="2025-12-10T12:30:56.544" v="1952" actId="478"/>
          <ac:spMkLst>
            <pc:docMk/>
            <pc:sldMk cId="476894669" sldId="306"/>
            <ac:spMk id="13" creationId="{2AAD217F-8151-C176-B5F9-7B3AE5949E48}"/>
          </ac:spMkLst>
        </pc:spChg>
        <pc:spChg chg="del">
          <ac:chgData name="Leeuw, Robin de" userId="0dcaac5f-f0eb-402d-99b3-45a590dacafd" providerId="ADAL" clId="{E4F3F2E2-7DE9-462A-B1E1-2A67E151C390}" dt="2025-12-10T12:30:17.040" v="1947" actId="478"/>
          <ac:spMkLst>
            <pc:docMk/>
            <pc:sldMk cId="476894669" sldId="306"/>
            <ac:spMk id="14" creationId="{0DD821A9-83B4-890D-4787-D4253D8292DA}"/>
          </ac:spMkLst>
        </pc:spChg>
        <pc:picChg chg="add del">
          <ac:chgData name="Leeuw, Robin de" userId="0dcaac5f-f0eb-402d-99b3-45a590dacafd" providerId="ADAL" clId="{E4F3F2E2-7DE9-462A-B1E1-2A67E151C390}" dt="2025-12-10T12:30:09.801" v="1944" actId="478"/>
          <ac:picMkLst>
            <pc:docMk/>
            <pc:sldMk cId="476894669" sldId="306"/>
            <ac:picMk id="17" creationId="{F5B815DF-FB10-A48F-5AAD-A691C73C6F61}"/>
          </ac:picMkLst>
        </pc:picChg>
      </pc:sldChg>
      <pc:sldChg chg="addSp delSp modSp add mod setBg modAnim">
        <pc:chgData name="Leeuw, Robin de" userId="0dcaac5f-f0eb-402d-99b3-45a590dacafd" providerId="ADAL" clId="{E4F3F2E2-7DE9-462A-B1E1-2A67E151C390}" dt="2025-12-11T15:22:40.717" v="6878" actId="20577"/>
        <pc:sldMkLst>
          <pc:docMk/>
          <pc:sldMk cId="3558557007" sldId="307"/>
        </pc:sldMkLst>
        <pc:spChg chg="mod">
          <ac:chgData name="Leeuw, Robin de" userId="0dcaac5f-f0eb-402d-99b3-45a590dacafd" providerId="ADAL" clId="{E4F3F2E2-7DE9-462A-B1E1-2A67E151C390}" dt="2025-12-10T15:55:40.331" v="5364" actId="20577"/>
          <ac:spMkLst>
            <pc:docMk/>
            <pc:sldMk cId="3558557007" sldId="307"/>
            <ac:spMk id="3" creationId="{3BA399A6-AB9C-97BB-76EB-4A61C0F09209}"/>
          </ac:spMkLst>
        </pc:spChg>
        <pc:spChg chg="add del">
          <ac:chgData name="Leeuw, Robin de" userId="0dcaac5f-f0eb-402d-99b3-45a590dacafd" providerId="ADAL" clId="{E4F3F2E2-7DE9-462A-B1E1-2A67E151C390}" dt="2025-12-10T15:55:19.199" v="5358" actId="22"/>
          <ac:spMkLst>
            <pc:docMk/>
            <pc:sldMk cId="3558557007" sldId="307"/>
            <ac:spMk id="5" creationId="{96841BA5-7924-0D92-554E-F81EA573178E}"/>
          </ac:spMkLst>
        </pc:spChg>
        <pc:spChg chg="add mod">
          <ac:chgData name="Leeuw, Robin de" userId="0dcaac5f-f0eb-402d-99b3-45a590dacafd" providerId="ADAL" clId="{E4F3F2E2-7DE9-462A-B1E1-2A67E151C390}" dt="2025-12-11T15:22:40.717" v="6878" actId="20577"/>
          <ac:spMkLst>
            <pc:docMk/>
            <pc:sldMk cId="3558557007" sldId="307"/>
            <ac:spMk id="6" creationId="{CA615DF8-5772-ED1A-C605-EB75B31AF45B}"/>
          </ac:spMkLst>
        </pc:spChg>
        <pc:spChg chg="mod">
          <ac:chgData name="Leeuw, Robin de" userId="0dcaac5f-f0eb-402d-99b3-45a590dacafd" providerId="ADAL" clId="{E4F3F2E2-7DE9-462A-B1E1-2A67E151C390}" dt="2025-12-10T13:33:52.104" v="4927" actId="20577"/>
          <ac:spMkLst>
            <pc:docMk/>
            <pc:sldMk cId="3558557007" sldId="307"/>
            <ac:spMk id="8" creationId="{2537BF9C-44CF-C349-4D34-478D2870F50C}"/>
          </ac:spMkLst>
        </pc:spChg>
        <pc:spChg chg="mod">
          <ac:chgData name="Leeuw, Robin de" userId="0dcaac5f-f0eb-402d-99b3-45a590dacafd" providerId="ADAL" clId="{E4F3F2E2-7DE9-462A-B1E1-2A67E151C390}" dt="2025-12-10T13:57:59.433" v="5328" actId="113"/>
          <ac:spMkLst>
            <pc:docMk/>
            <pc:sldMk cId="3558557007" sldId="307"/>
            <ac:spMk id="10" creationId="{162AF185-6B8F-F1EE-2405-8401E5F7FCBC}"/>
          </ac:spMkLst>
        </pc:spChg>
        <pc:spChg chg="mod">
          <ac:chgData name="Leeuw, Robin de" userId="0dcaac5f-f0eb-402d-99b3-45a590dacafd" providerId="ADAL" clId="{E4F3F2E2-7DE9-462A-B1E1-2A67E151C390}" dt="2025-12-10T15:56:53.949" v="5374" actId="1076"/>
          <ac:spMkLst>
            <pc:docMk/>
            <pc:sldMk cId="3558557007" sldId="307"/>
            <ac:spMk id="11" creationId="{76EB1E7F-CA66-6A6C-0D3C-AA1B3DE1DA8C}"/>
          </ac:spMkLst>
        </pc:spChg>
        <pc:spChg chg="mod">
          <ac:chgData name="Leeuw, Robin de" userId="0dcaac5f-f0eb-402d-99b3-45a590dacafd" providerId="ADAL" clId="{E4F3F2E2-7DE9-462A-B1E1-2A67E151C390}" dt="2025-12-10T15:55:04.624" v="5353" actId="14100"/>
          <ac:spMkLst>
            <pc:docMk/>
            <pc:sldMk cId="3558557007" sldId="307"/>
            <ac:spMk id="12" creationId="{5BF94FCC-B4F4-5B18-1106-44BC5D287B8A}"/>
          </ac:spMkLst>
        </pc:spChg>
        <pc:spChg chg="mod">
          <ac:chgData name="Leeuw, Robin de" userId="0dcaac5f-f0eb-402d-99b3-45a590dacafd" providerId="ADAL" clId="{E4F3F2E2-7DE9-462A-B1E1-2A67E151C390}" dt="2025-12-10T15:55:06.876" v="5354" actId="21"/>
          <ac:spMkLst>
            <pc:docMk/>
            <pc:sldMk cId="3558557007" sldId="307"/>
            <ac:spMk id="13" creationId="{79ABD140-3A07-0775-4612-EA3368071099}"/>
          </ac:spMkLst>
        </pc:spChg>
        <pc:spChg chg="del">
          <ac:chgData name="Leeuw, Robin de" userId="0dcaac5f-f0eb-402d-99b3-45a590dacafd" providerId="ADAL" clId="{E4F3F2E2-7DE9-462A-B1E1-2A67E151C390}" dt="2025-12-10T16:33:24.728" v="5492" actId="478"/>
          <ac:spMkLst>
            <pc:docMk/>
            <pc:sldMk cId="3558557007" sldId="307"/>
            <ac:spMk id="14" creationId="{DE8B757C-B294-DA01-F288-331B53AE6273}"/>
          </ac:spMkLst>
        </pc:spChg>
        <pc:spChg chg="del">
          <ac:chgData name="Leeuw, Robin de" userId="0dcaac5f-f0eb-402d-99b3-45a590dacafd" providerId="ADAL" clId="{E4F3F2E2-7DE9-462A-B1E1-2A67E151C390}" dt="2025-12-10T13:49:06.523" v="5071" actId="478"/>
          <ac:spMkLst>
            <pc:docMk/>
            <pc:sldMk cId="3558557007" sldId="307"/>
            <ac:spMk id="18" creationId="{718A3E34-0F65-BFC8-5AD9-83C7F8BCA84B}"/>
          </ac:spMkLst>
        </pc:spChg>
        <pc:picChg chg="mod">
          <ac:chgData name="Leeuw, Robin de" userId="0dcaac5f-f0eb-402d-99b3-45a590dacafd" providerId="ADAL" clId="{E4F3F2E2-7DE9-462A-B1E1-2A67E151C390}" dt="2025-12-10T15:56:51.168" v="5373" actId="1076"/>
          <ac:picMkLst>
            <pc:docMk/>
            <pc:sldMk cId="3558557007" sldId="307"/>
            <ac:picMk id="17" creationId="{A74FFE2D-9FFD-570C-E92F-08BB28F28569}"/>
          </ac:picMkLst>
        </pc:picChg>
      </pc:sldChg>
      <pc:sldChg chg="addSp delSp modSp add mod setBg modAnim">
        <pc:chgData name="Leeuw, Robin de" userId="0dcaac5f-f0eb-402d-99b3-45a590dacafd" providerId="ADAL" clId="{E4F3F2E2-7DE9-462A-B1E1-2A67E151C390}" dt="2025-12-11T14:33:30.323" v="6602"/>
        <pc:sldMkLst>
          <pc:docMk/>
          <pc:sldMk cId="2391109522" sldId="308"/>
        </pc:sldMkLst>
        <pc:spChg chg="mod">
          <ac:chgData name="Leeuw, Robin de" userId="0dcaac5f-f0eb-402d-99b3-45a590dacafd" providerId="ADAL" clId="{E4F3F2E2-7DE9-462A-B1E1-2A67E151C390}" dt="2025-12-10T13:49:51.903" v="5101" actId="20577"/>
          <ac:spMkLst>
            <pc:docMk/>
            <pc:sldMk cId="2391109522" sldId="308"/>
            <ac:spMk id="3" creationId="{201DEDBF-E21B-8E1B-5E42-9A85EBF21AD7}"/>
          </ac:spMkLst>
        </pc:spChg>
        <pc:spChg chg="mod">
          <ac:chgData name="Leeuw, Robin de" userId="0dcaac5f-f0eb-402d-99b3-45a590dacafd" providerId="ADAL" clId="{E4F3F2E2-7DE9-462A-B1E1-2A67E151C390}" dt="2025-12-10T13:19:51.057" v="4311" actId="20577"/>
          <ac:spMkLst>
            <pc:docMk/>
            <pc:sldMk cId="2391109522" sldId="308"/>
            <ac:spMk id="8" creationId="{D278FD27-10A5-7ED4-F901-EDA0F65374D0}"/>
          </ac:spMkLst>
        </pc:spChg>
        <pc:spChg chg="del">
          <ac:chgData name="Leeuw, Robin de" userId="0dcaac5f-f0eb-402d-99b3-45a590dacafd" providerId="ADAL" clId="{E4F3F2E2-7DE9-462A-B1E1-2A67E151C390}" dt="2025-12-10T13:23:32.392" v="4469" actId="478"/>
          <ac:spMkLst>
            <pc:docMk/>
            <pc:sldMk cId="2391109522" sldId="308"/>
            <ac:spMk id="18" creationId="{8910B5E3-D9D1-9C99-9185-CB035E271A1D}"/>
          </ac:spMkLst>
        </pc:spChg>
        <pc:picChg chg="add mod modCrop">
          <ac:chgData name="Leeuw, Robin de" userId="0dcaac5f-f0eb-402d-99b3-45a590dacafd" providerId="ADAL" clId="{E4F3F2E2-7DE9-462A-B1E1-2A67E151C390}" dt="2025-12-10T13:21:11.534" v="4323" actId="14100"/>
          <ac:picMkLst>
            <pc:docMk/>
            <pc:sldMk cId="2391109522" sldId="308"/>
            <ac:picMk id="2" creationId="{A265C6BC-C93B-60A3-9F22-F18B4075E8BB}"/>
          </ac:picMkLst>
        </pc:picChg>
      </pc:sldChg>
      <pc:sldChg chg="addSp delSp modSp add mod setBg modAnim">
        <pc:chgData name="Leeuw, Robin de" userId="0dcaac5f-f0eb-402d-99b3-45a590dacafd" providerId="ADAL" clId="{E4F3F2E2-7DE9-462A-B1E1-2A67E151C390}" dt="2025-12-11T14:25:46.268" v="6490"/>
        <pc:sldMkLst>
          <pc:docMk/>
          <pc:sldMk cId="4137994262" sldId="309"/>
        </pc:sldMkLst>
        <pc:spChg chg="mod">
          <ac:chgData name="Leeuw, Robin de" userId="0dcaac5f-f0eb-402d-99b3-45a590dacafd" providerId="ADAL" clId="{E4F3F2E2-7DE9-462A-B1E1-2A67E151C390}" dt="2025-12-10T13:02:40.884" v="3995" actId="20577"/>
          <ac:spMkLst>
            <pc:docMk/>
            <pc:sldMk cId="4137994262" sldId="309"/>
            <ac:spMk id="2" creationId="{44E40779-0C05-EF0F-2EB5-4C5AC0E7E509}"/>
          </ac:spMkLst>
        </pc:spChg>
        <pc:spChg chg="mod">
          <ac:chgData name="Leeuw, Robin de" userId="0dcaac5f-f0eb-402d-99b3-45a590dacafd" providerId="ADAL" clId="{E4F3F2E2-7DE9-462A-B1E1-2A67E151C390}" dt="2025-12-10T16:32:46.523" v="5490" actId="20577"/>
          <ac:spMkLst>
            <pc:docMk/>
            <pc:sldMk cId="4137994262" sldId="309"/>
            <ac:spMk id="3" creationId="{DC4194B4-54F6-08B5-D562-A7633D12FA74}"/>
          </ac:spMkLst>
        </pc:spChg>
        <pc:spChg chg="add mod">
          <ac:chgData name="Leeuw, Robin de" userId="0dcaac5f-f0eb-402d-99b3-45a590dacafd" providerId="ADAL" clId="{E4F3F2E2-7DE9-462A-B1E1-2A67E151C390}" dt="2025-12-10T16:32:03.303" v="5453" actId="1582"/>
          <ac:spMkLst>
            <pc:docMk/>
            <pc:sldMk cId="4137994262" sldId="309"/>
            <ac:spMk id="5" creationId="{D09DF02E-9063-6D6B-FB81-B75CFCDB96F5}"/>
          </ac:spMkLst>
        </pc:spChg>
        <pc:grpChg chg="del">
          <ac:chgData name="Leeuw, Robin de" userId="0dcaac5f-f0eb-402d-99b3-45a590dacafd" providerId="ADAL" clId="{E4F3F2E2-7DE9-462A-B1E1-2A67E151C390}" dt="2025-12-10T13:02:43.862" v="3996" actId="478"/>
          <ac:grpSpMkLst>
            <pc:docMk/>
            <pc:sldMk cId="4137994262" sldId="309"/>
            <ac:grpSpMk id="11" creationId="{8CA1A8E8-8DBF-851F-6189-921D0E30A4FC}"/>
          </ac:grpSpMkLst>
        </pc:grpChg>
        <pc:grpChg chg="del">
          <ac:chgData name="Leeuw, Robin de" userId="0dcaac5f-f0eb-402d-99b3-45a590dacafd" providerId="ADAL" clId="{E4F3F2E2-7DE9-462A-B1E1-2A67E151C390}" dt="2025-12-10T13:02:45.693" v="3998" actId="478"/>
          <ac:grpSpMkLst>
            <pc:docMk/>
            <pc:sldMk cId="4137994262" sldId="309"/>
            <ac:grpSpMk id="28" creationId="{0AD31809-C059-475E-E46E-13189E67CEB3}"/>
          </ac:grpSpMkLst>
        </pc:grpChg>
        <pc:grpChg chg="del">
          <ac:chgData name="Leeuw, Robin de" userId="0dcaac5f-f0eb-402d-99b3-45a590dacafd" providerId="ADAL" clId="{E4F3F2E2-7DE9-462A-B1E1-2A67E151C390}" dt="2025-12-10T13:02:44.954" v="3997" actId="478"/>
          <ac:grpSpMkLst>
            <pc:docMk/>
            <pc:sldMk cId="4137994262" sldId="309"/>
            <ac:grpSpMk id="37" creationId="{75CA079B-5C63-B971-D51C-45377CAB4EC7}"/>
          </ac:grpSpMkLst>
        </pc:grpChg>
        <pc:picChg chg="add mod">
          <ac:chgData name="Leeuw, Robin de" userId="0dcaac5f-f0eb-402d-99b3-45a590dacafd" providerId="ADAL" clId="{E4F3F2E2-7DE9-462A-B1E1-2A67E151C390}" dt="2025-12-10T13:08:45.198" v="4002" actId="1076"/>
          <ac:picMkLst>
            <pc:docMk/>
            <pc:sldMk cId="4137994262" sldId="309"/>
            <ac:picMk id="6" creationId="{CBEA21AC-4060-B732-5379-7B78B8DB3ED5}"/>
          </ac:picMkLst>
        </pc:picChg>
        <pc:cxnChg chg="add mod">
          <ac:chgData name="Leeuw, Robin de" userId="0dcaac5f-f0eb-402d-99b3-45a590dacafd" providerId="ADAL" clId="{E4F3F2E2-7DE9-462A-B1E1-2A67E151C390}" dt="2025-12-10T16:31:54.842" v="5451" actId="1582"/>
          <ac:cxnSpMkLst>
            <pc:docMk/>
            <pc:sldMk cId="4137994262" sldId="309"/>
            <ac:cxnSpMk id="8" creationId="{250E0470-C8C4-CF1C-6520-B7928E8314D6}"/>
          </ac:cxnSpMkLst>
        </pc:cxnChg>
      </pc:sldChg>
      <pc:sldChg chg="addSp delSp modSp add mod setBg modAnim">
        <pc:chgData name="Leeuw, Robin de" userId="0dcaac5f-f0eb-402d-99b3-45a590dacafd" providerId="ADAL" clId="{E4F3F2E2-7DE9-462A-B1E1-2A67E151C390}" dt="2025-12-11T14:34:07.110" v="6603"/>
        <pc:sldMkLst>
          <pc:docMk/>
          <pc:sldMk cId="2690413507" sldId="310"/>
        </pc:sldMkLst>
        <pc:spChg chg="mod">
          <ac:chgData name="Leeuw, Robin de" userId="0dcaac5f-f0eb-402d-99b3-45a590dacafd" providerId="ADAL" clId="{E4F3F2E2-7DE9-462A-B1E1-2A67E151C390}" dt="2025-12-10T13:24:23.082" v="4523" actId="20577"/>
          <ac:spMkLst>
            <pc:docMk/>
            <pc:sldMk cId="2690413507" sldId="310"/>
            <ac:spMk id="3" creationId="{8284944D-921B-5EAC-0DAE-ADEDA61E0022}"/>
          </ac:spMkLst>
        </pc:spChg>
        <pc:spChg chg="add mod">
          <ac:chgData name="Leeuw, Robin de" userId="0dcaac5f-f0eb-402d-99b3-45a590dacafd" providerId="ADAL" clId="{E4F3F2E2-7DE9-462A-B1E1-2A67E151C390}" dt="2025-12-10T13:23:04.750" v="4466"/>
          <ac:spMkLst>
            <pc:docMk/>
            <pc:sldMk cId="2690413507" sldId="310"/>
            <ac:spMk id="5" creationId="{19719D74-BCE6-B586-B9D4-BE1B2192FC74}"/>
          </ac:spMkLst>
        </pc:spChg>
        <pc:spChg chg="mod">
          <ac:chgData name="Leeuw, Robin de" userId="0dcaac5f-f0eb-402d-99b3-45a590dacafd" providerId="ADAL" clId="{E4F3F2E2-7DE9-462A-B1E1-2A67E151C390}" dt="2025-12-10T13:23:43.617" v="4494" actId="20577"/>
          <ac:spMkLst>
            <pc:docMk/>
            <pc:sldMk cId="2690413507" sldId="310"/>
            <ac:spMk id="8" creationId="{DBE87491-1019-7E35-EBA1-E0FE69A77F84}"/>
          </ac:spMkLst>
        </pc:spChg>
        <pc:spChg chg="del">
          <ac:chgData name="Leeuw, Robin de" userId="0dcaac5f-f0eb-402d-99b3-45a590dacafd" providerId="ADAL" clId="{E4F3F2E2-7DE9-462A-B1E1-2A67E151C390}" dt="2025-12-10T13:23:29.402" v="4468" actId="478"/>
          <ac:spMkLst>
            <pc:docMk/>
            <pc:sldMk cId="2690413507" sldId="310"/>
            <ac:spMk id="18" creationId="{BE963088-9F52-9490-CBC7-E5477C3CB734}"/>
          </ac:spMkLst>
        </pc:spChg>
        <pc:picChg chg="del">
          <ac:chgData name="Leeuw, Robin de" userId="0dcaac5f-f0eb-402d-99b3-45a590dacafd" providerId="ADAL" clId="{E4F3F2E2-7DE9-462A-B1E1-2A67E151C390}" dt="2025-12-10T13:23:04.038" v="4465" actId="478"/>
          <ac:picMkLst>
            <pc:docMk/>
            <pc:sldMk cId="2690413507" sldId="310"/>
            <ac:picMk id="2" creationId="{C9600284-49AB-039A-D9EC-DB0D82507BBD}"/>
          </ac:picMkLst>
        </pc:picChg>
        <pc:picChg chg="add mod">
          <ac:chgData name="Leeuw, Robin de" userId="0dcaac5f-f0eb-402d-99b3-45a590dacafd" providerId="ADAL" clId="{E4F3F2E2-7DE9-462A-B1E1-2A67E151C390}" dt="2025-12-10T13:23:04.750" v="4466"/>
          <ac:picMkLst>
            <pc:docMk/>
            <pc:sldMk cId="2690413507" sldId="310"/>
            <ac:picMk id="4" creationId="{4952E8DA-BBB0-16C9-2633-A6DCC909F4DF}"/>
          </ac:picMkLst>
        </pc:picChg>
      </pc:sldChg>
      <pc:sldChg chg="addSp delSp modSp add mod setBg modAnim">
        <pc:chgData name="Leeuw, Robin de" userId="0dcaac5f-f0eb-402d-99b3-45a590dacafd" providerId="ADAL" clId="{E4F3F2E2-7DE9-462A-B1E1-2A67E151C390}" dt="2025-12-11T14:34:19.268" v="6620"/>
        <pc:sldMkLst>
          <pc:docMk/>
          <pc:sldMk cId="1969853357" sldId="311"/>
        </pc:sldMkLst>
        <pc:spChg chg="mod">
          <ac:chgData name="Leeuw, Robin de" userId="0dcaac5f-f0eb-402d-99b3-45a590dacafd" providerId="ADAL" clId="{E4F3F2E2-7DE9-462A-B1E1-2A67E151C390}" dt="2025-12-10T13:33:26.529" v="4923" actId="20577"/>
          <ac:spMkLst>
            <pc:docMk/>
            <pc:sldMk cId="1969853357" sldId="311"/>
            <ac:spMk id="3" creationId="{67EC766B-CD63-5121-A3C9-0B2EEBA3A053}"/>
          </ac:spMkLst>
        </pc:spChg>
        <pc:spChg chg="del">
          <ac:chgData name="Leeuw, Robin de" userId="0dcaac5f-f0eb-402d-99b3-45a590dacafd" providerId="ADAL" clId="{E4F3F2E2-7DE9-462A-B1E1-2A67E151C390}" dt="2025-12-10T13:24:53.144" v="4526" actId="478"/>
          <ac:spMkLst>
            <pc:docMk/>
            <pc:sldMk cId="1969853357" sldId="311"/>
            <ac:spMk id="5" creationId="{D951F58A-974F-674F-40B9-5B1C0822F45B}"/>
          </ac:spMkLst>
        </pc:spChg>
        <pc:spChg chg="add mod">
          <ac:chgData name="Leeuw, Robin de" userId="0dcaac5f-f0eb-402d-99b3-45a590dacafd" providerId="ADAL" clId="{E4F3F2E2-7DE9-462A-B1E1-2A67E151C390}" dt="2025-12-10T13:25:11.514" v="4533" actId="14100"/>
          <ac:spMkLst>
            <pc:docMk/>
            <pc:sldMk cId="1969853357" sldId="311"/>
            <ac:spMk id="6" creationId="{D46D4F80-8D17-5088-5D3A-BC54477F36C2}"/>
          </ac:spMkLst>
        </pc:spChg>
        <pc:spChg chg="mod">
          <ac:chgData name="Leeuw, Robin de" userId="0dcaac5f-f0eb-402d-99b3-45a590dacafd" providerId="ADAL" clId="{E4F3F2E2-7DE9-462A-B1E1-2A67E151C390}" dt="2025-12-10T13:26:33.977" v="4585" actId="20577"/>
          <ac:spMkLst>
            <pc:docMk/>
            <pc:sldMk cId="1969853357" sldId="311"/>
            <ac:spMk id="8" creationId="{9711F02F-C5B8-AAD7-FDFE-872170F551EF}"/>
          </ac:spMkLst>
        </pc:spChg>
        <pc:picChg chg="add mod">
          <ac:chgData name="Leeuw, Robin de" userId="0dcaac5f-f0eb-402d-99b3-45a590dacafd" providerId="ADAL" clId="{E4F3F2E2-7DE9-462A-B1E1-2A67E151C390}" dt="2025-12-10T13:25:11.514" v="4533" actId="14100"/>
          <ac:picMkLst>
            <pc:docMk/>
            <pc:sldMk cId="1969853357" sldId="311"/>
            <ac:picMk id="2" creationId="{8921BCBF-5B4B-C94E-3F6E-5E0106B4396D}"/>
          </ac:picMkLst>
        </pc:picChg>
        <pc:picChg chg="del">
          <ac:chgData name="Leeuw, Robin de" userId="0dcaac5f-f0eb-402d-99b3-45a590dacafd" providerId="ADAL" clId="{E4F3F2E2-7DE9-462A-B1E1-2A67E151C390}" dt="2025-12-10T13:24:53.144" v="4526" actId="478"/>
          <ac:picMkLst>
            <pc:docMk/>
            <pc:sldMk cId="1969853357" sldId="311"/>
            <ac:picMk id="4" creationId="{B4BCEF70-D7BC-5A55-B381-515CADB960E1}"/>
          </ac:picMkLst>
        </pc:picChg>
      </pc:sldChg>
      <pc:sldChg chg="addSp delSp modSp add mod setBg modAnim">
        <pc:chgData name="Leeuw, Robin de" userId="0dcaac5f-f0eb-402d-99b3-45a590dacafd" providerId="ADAL" clId="{E4F3F2E2-7DE9-462A-B1E1-2A67E151C390}" dt="2025-12-11T14:34:25.395" v="6621"/>
        <pc:sldMkLst>
          <pc:docMk/>
          <pc:sldMk cId="687705389" sldId="312"/>
        </pc:sldMkLst>
        <pc:spChg chg="mod">
          <ac:chgData name="Leeuw, Robin de" userId="0dcaac5f-f0eb-402d-99b3-45a590dacafd" providerId="ADAL" clId="{E4F3F2E2-7DE9-462A-B1E1-2A67E151C390}" dt="2025-12-10T13:32:55.986" v="4910" actId="20577"/>
          <ac:spMkLst>
            <pc:docMk/>
            <pc:sldMk cId="687705389" sldId="312"/>
            <ac:spMk id="3" creationId="{264CD948-FAC4-976F-5F1D-E2073662764D}"/>
          </ac:spMkLst>
        </pc:spChg>
        <pc:spChg chg="add mod">
          <ac:chgData name="Leeuw, Robin de" userId="0dcaac5f-f0eb-402d-99b3-45a590dacafd" providerId="ADAL" clId="{E4F3F2E2-7DE9-462A-B1E1-2A67E151C390}" dt="2025-12-10T13:26:12.576" v="4583" actId="1076"/>
          <ac:spMkLst>
            <pc:docMk/>
            <pc:sldMk cId="687705389" sldId="312"/>
            <ac:spMk id="5" creationId="{55987D6F-9A61-369F-F339-FD18DE40699D}"/>
          </ac:spMkLst>
        </pc:spChg>
        <pc:spChg chg="del">
          <ac:chgData name="Leeuw, Robin de" userId="0dcaac5f-f0eb-402d-99b3-45a590dacafd" providerId="ADAL" clId="{E4F3F2E2-7DE9-462A-B1E1-2A67E151C390}" dt="2025-12-10T13:26:09.576" v="4581" actId="478"/>
          <ac:spMkLst>
            <pc:docMk/>
            <pc:sldMk cId="687705389" sldId="312"/>
            <ac:spMk id="6" creationId="{CECDEF3E-9066-C770-BCE3-2CAAADF259E3}"/>
          </ac:spMkLst>
        </pc:spChg>
        <pc:spChg chg="mod">
          <ac:chgData name="Leeuw, Robin de" userId="0dcaac5f-f0eb-402d-99b3-45a590dacafd" providerId="ADAL" clId="{E4F3F2E2-7DE9-462A-B1E1-2A67E151C390}" dt="2025-12-10T13:26:37.408" v="4587" actId="20577"/>
          <ac:spMkLst>
            <pc:docMk/>
            <pc:sldMk cId="687705389" sldId="312"/>
            <ac:spMk id="8" creationId="{F4F9D5FF-B4D0-C138-9BB6-F45D2499B1CF}"/>
          </ac:spMkLst>
        </pc:spChg>
        <pc:picChg chg="del">
          <ac:chgData name="Leeuw, Robin de" userId="0dcaac5f-f0eb-402d-99b3-45a590dacafd" providerId="ADAL" clId="{E4F3F2E2-7DE9-462A-B1E1-2A67E151C390}" dt="2025-12-10T13:26:09.576" v="4581" actId="478"/>
          <ac:picMkLst>
            <pc:docMk/>
            <pc:sldMk cId="687705389" sldId="312"/>
            <ac:picMk id="2" creationId="{4F4CB773-ADAB-C72D-9E77-E7738D88919F}"/>
          </ac:picMkLst>
        </pc:picChg>
        <pc:picChg chg="add mod">
          <ac:chgData name="Leeuw, Robin de" userId="0dcaac5f-f0eb-402d-99b3-45a590dacafd" providerId="ADAL" clId="{E4F3F2E2-7DE9-462A-B1E1-2A67E151C390}" dt="2025-12-10T13:26:12.576" v="4583" actId="1076"/>
          <ac:picMkLst>
            <pc:docMk/>
            <pc:sldMk cId="687705389" sldId="312"/>
            <ac:picMk id="4" creationId="{23FCB160-0F8D-0922-7B91-85CEC03F535C}"/>
          </ac:picMkLst>
        </pc:picChg>
      </pc:sldChg>
      <pc:sldChg chg="addSp delSp modSp add mod setBg modAnim">
        <pc:chgData name="Leeuw, Robin de" userId="0dcaac5f-f0eb-402d-99b3-45a590dacafd" providerId="ADAL" clId="{E4F3F2E2-7DE9-462A-B1E1-2A67E151C390}" dt="2025-12-11T14:34:35.890" v="6642"/>
        <pc:sldMkLst>
          <pc:docMk/>
          <pc:sldMk cId="2066693906" sldId="313"/>
        </pc:sldMkLst>
        <pc:spChg chg="mod">
          <ac:chgData name="Leeuw, Robin de" userId="0dcaac5f-f0eb-402d-99b3-45a590dacafd" providerId="ADAL" clId="{E4F3F2E2-7DE9-462A-B1E1-2A67E151C390}" dt="2025-12-10T13:33:11.247" v="4922" actId="20577"/>
          <ac:spMkLst>
            <pc:docMk/>
            <pc:sldMk cId="2066693906" sldId="313"/>
            <ac:spMk id="3" creationId="{5EC7A771-0E7A-A4D0-61CA-004625B5F2B6}"/>
          </ac:spMkLst>
        </pc:spChg>
        <pc:spChg chg="del">
          <ac:chgData name="Leeuw, Robin de" userId="0dcaac5f-f0eb-402d-99b3-45a590dacafd" providerId="ADAL" clId="{E4F3F2E2-7DE9-462A-B1E1-2A67E151C390}" dt="2025-12-10T13:26:52.683" v="4589" actId="478"/>
          <ac:spMkLst>
            <pc:docMk/>
            <pc:sldMk cId="2066693906" sldId="313"/>
            <ac:spMk id="5" creationId="{7553BB69-AA3E-EA66-433C-172751E32D08}"/>
          </ac:spMkLst>
        </pc:spChg>
        <pc:spChg chg="add mod">
          <ac:chgData name="Leeuw, Robin de" userId="0dcaac5f-f0eb-402d-99b3-45a590dacafd" providerId="ADAL" clId="{E4F3F2E2-7DE9-462A-B1E1-2A67E151C390}" dt="2025-12-10T13:27:19.047" v="4653" actId="14100"/>
          <ac:spMkLst>
            <pc:docMk/>
            <pc:sldMk cId="2066693906" sldId="313"/>
            <ac:spMk id="6" creationId="{34EC934C-A18A-A69C-12B8-E148D58CB9AE}"/>
          </ac:spMkLst>
        </pc:spChg>
        <pc:spChg chg="mod">
          <ac:chgData name="Leeuw, Robin de" userId="0dcaac5f-f0eb-402d-99b3-45a590dacafd" providerId="ADAL" clId="{E4F3F2E2-7DE9-462A-B1E1-2A67E151C390}" dt="2025-12-10T13:31:13.478" v="4829" actId="20577"/>
          <ac:spMkLst>
            <pc:docMk/>
            <pc:sldMk cId="2066693906" sldId="313"/>
            <ac:spMk id="8" creationId="{0357802B-0199-86FE-DF6A-3C7DC5AC5412}"/>
          </ac:spMkLst>
        </pc:spChg>
        <pc:picChg chg="add mod">
          <ac:chgData name="Leeuw, Robin de" userId="0dcaac5f-f0eb-402d-99b3-45a590dacafd" providerId="ADAL" clId="{E4F3F2E2-7DE9-462A-B1E1-2A67E151C390}" dt="2025-12-10T13:27:19.047" v="4653" actId="14100"/>
          <ac:picMkLst>
            <pc:docMk/>
            <pc:sldMk cId="2066693906" sldId="313"/>
            <ac:picMk id="2" creationId="{7F61847B-193F-B3C2-0E4B-54A8D009CB7C}"/>
          </ac:picMkLst>
        </pc:picChg>
        <pc:picChg chg="del">
          <ac:chgData name="Leeuw, Robin de" userId="0dcaac5f-f0eb-402d-99b3-45a590dacafd" providerId="ADAL" clId="{E4F3F2E2-7DE9-462A-B1E1-2A67E151C390}" dt="2025-12-10T13:26:52.683" v="4589" actId="478"/>
          <ac:picMkLst>
            <pc:docMk/>
            <pc:sldMk cId="2066693906" sldId="313"/>
            <ac:picMk id="4" creationId="{03D4DBDA-BDC0-3781-48EF-60313ED4BDD6}"/>
          </ac:picMkLst>
        </pc:picChg>
      </pc:sldChg>
      <pc:sldChg chg="addSp delSp modSp add mod setBg modAnim">
        <pc:chgData name="Leeuw, Robin de" userId="0dcaac5f-f0eb-402d-99b3-45a590dacafd" providerId="ADAL" clId="{E4F3F2E2-7DE9-462A-B1E1-2A67E151C390}" dt="2025-12-11T14:35:00.562" v="6669"/>
        <pc:sldMkLst>
          <pc:docMk/>
          <pc:sldMk cId="900408443" sldId="314"/>
        </pc:sldMkLst>
        <pc:spChg chg="mod">
          <ac:chgData name="Leeuw, Robin de" userId="0dcaac5f-f0eb-402d-99b3-45a590dacafd" providerId="ADAL" clId="{E4F3F2E2-7DE9-462A-B1E1-2A67E151C390}" dt="2025-12-10T13:52:31.706" v="5160" actId="20577"/>
          <ac:spMkLst>
            <pc:docMk/>
            <pc:sldMk cId="900408443" sldId="314"/>
            <ac:spMk id="3" creationId="{CE5E61ED-6665-18BA-0DD7-4BD42CD49EB3}"/>
          </ac:spMkLst>
        </pc:spChg>
        <pc:spChg chg="add mod">
          <ac:chgData name="Leeuw, Robin de" userId="0dcaac5f-f0eb-402d-99b3-45a590dacafd" providerId="ADAL" clId="{E4F3F2E2-7DE9-462A-B1E1-2A67E151C390}" dt="2025-12-10T13:31:05.661" v="4825"/>
          <ac:spMkLst>
            <pc:docMk/>
            <pc:sldMk cId="900408443" sldId="314"/>
            <ac:spMk id="5" creationId="{CC734443-A4D6-84CB-B99B-4F23B4F72ABB}"/>
          </ac:spMkLst>
        </pc:spChg>
        <pc:spChg chg="del">
          <ac:chgData name="Leeuw, Robin de" userId="0dcaac5f-f0eb-402d-99b3-45a590dacafd" providerId="ADAL" clId="{E4F3F2E2-7DE9-462A-B1E1-2A67E151C390}" dt="2025-12-10T13:31:05.027" v="4824" actId="478"/>
          <ac:spMkLst>
            <pc:docMk/>
            <pc:sldMk cId="900408443" sldId="314"/>
            <ac:spMk id="6" creationId="{77FC5C10-6537-2ADE-BEA9-A0A4460666F6}"/>
          </ac:spMkLst>
        </pc:spChg>
        <pc:spChg chg="add mod">
          <ac:chgData name="Leeuw, Robin de" userId="0dcaac5f-f0eb-402d-99b3-45a590dacafd" providerId="ADAL" clId="{E4F3F2E2-7DE9-462A-B1E1-2A67E151C390}" dt="2025-12-10T13:31:05.661" v="4825"/>
          <ac:spMkLst>
            <pc:docMk/>
            <pc:sldMk cId="900408443" sldId="314"/>
            <ac:spMk id="7" creationId="{6FA1A63D-2222-2773-4F77-1F02FFFA8978}"/>
          </ac:spMkLst>
        </pc:spChg>
        <pc:spChg chg="mod">
          <ac:chgData name="Leeuw, Robin de" userId="0dcaac5f-f0eb-402d-99b3-45a590dacafd" providerId="ADAL" clId="{E4F3F2E2-7DE9-462A-B1E1-2A67E151C390}" dt="2025-12-10T13:31:10.043" v="4827" actId="20577"/>
          <ac:spMkLst>
            <pc:docMk/>
            <pc:sldMk cId="900408443" sldId="314"/>
            <ac:spMk id="8" creationId="{958CBC1A-5AF6-2E2E-B39E-06249B4D8670}"/>
          </ac:spMkLst>
        </pc:spChg>
        <pc:picChg chg="del">
          <ac:chgData name="Leeuw, Robin de" userId="0dcaac5f-f0eb-402d-99b3-45a590dacafd" providerId="ADAL" clId="{E4F3F2E2-7DE9-462A-B1E1-2A67E151C390}" dt="2025-12-10T13:31:05.027" v="4824" actId="478"/>
          <ac:picMkLst>
            <pc:docMk/>
            <pc:sldMk cId="900408443" sldId="314"/>
            <ac:picMk id="2" creationId="{33543F09-5160-BE8E-EE4C-4839F1922B70}"/>
          </ac:picMkLst>
        </pc:picChg>
        <pc:picChg chg="add mod">
          <ac:chgData name="Leeuw, Robin de" userId="0dcaac5f-f0eb-402d-99b3-45a590dacafd" providerId="ADAL" clId="{E4F3F2E2-7DE9-462A-B1E1-2A67E151C390}" dt="2025-12-10T13:31:05.661" v="4825"/>
          <ac:picMkLst>
            <pc:docMk/>
            <pc:sldMk cId="900408443" sldId="314"/>
            <ac:picMk id="4" creationId="{C93E1695-877C-3087-4C4B-C2EB7CDD6A75}"/>
          </ac:picMkLst>
        </pc:picChg>
      </pc:sldChg>
      <pc:sldChg chg="delSp modSp add mod setBg modAnim">
        <pc:chgData name="Leeuw, Robin de" userId="0dcaac5f-f0eb-402d-99b3-45a590dacafd" providerId="ADAL" clId="{E4F3F2E2-7DE9-462A-B1E1-2A67E151C390}" dt="2025-12-11T15:10:24.842" v="6704" actId="20577"/>
        <pc:sldMkLst>
          <pc:docMk/>
          <pc:sldMk cId="1436416805" sldId="315"/>
        </pc:sldMkLst>
        <pc:spChg chg="mod">
          <ac:chgData name="Leeuw, Robin de" userId="0dcaac5f-f0eb-402d-99b3-45a590dacafd" providerId="ADAL" clId="{E4F3F2E2-7DE9-462A-B1E1-2A67E151C390}" dt="2025-12-11T15:10:24.842" v="6704" actId="20577"/>
          <ac:spMkLst>
            <pc:docMk/>
            <pc:sldMk cId="1436416805" sldId="315"/>
            <ac:spMk id="3" creationId="{4A801BA8-7356-B609-D948-AF1ACBCC9EC3}"/>
          </ac:spMkLst>
        </pc:spChg>
        <pc:spChg chg="del">
          <ac:chgData name="Leeuw, Robin de" userId="0dcaac5f-f0eb-402d-99b3-45a590dacafd" providerId="ADAL" clId="{E4F3F2E2-7DE9-462A-B1E1-2A67E151C390}" dt="2025-12-10T13:34:33.823" v="4971" actId="478"/>
          <ac:spMkLst>
            <pc:docMk/>
            <pc:sldMk cId="1436416805" sldId="315"/>
            <ac:spMk id="5" creationId="{A7F80166-CEF8-D694-B837-83BF099FAD22}"/>
          </ac:spMkLst>
        </pc:spChg>
        <pc:spChg chg="del">
          <ac:chgData name="Leeuw, Robin de" userId="0dcaac5f-f0eb-402d-99b3-45a590dacafd" providerId="ADAL" clId="{E4F3F2E2-7DE9-462A-B1E1-2A67E151C390}" dt="2025-12-10T13:34:33.823" v="4971" actId="478"/>
          <ac:spMkLst>
            <pc:docMk/>
            <pc:sldMk cId="1436416805" sldId="315"/>
            <ac:spMk id="7" creationId="{2EE9B3E6-C368-8E94-BB63-6B7441A6F320}"/>
          </ac:spMkLst>
        </pc:spChg>
        <pc:spChg chg="mod">
          <ac:chgData name="Leeuw, Robin de" userId="0dcaac5f-f0eb-402d-99b3-45a590dacafd" providerId="ADAL" clId="{E4F3F2E2-7DE9-462A-B1E1-2A67E151C390}" dt="2025-12-10T13:34:17.314" v="4970" actId="20577"/>
          <ac:spMkLst>
            <pc:docMk/>
            <pc:sldMk cId="1436416805" sldId="315"/>
            <ac:spMk id="8" creationId="{590839A0-C92D-6B4B-244E-D9D8C5548ABB}"/>
          </ac:spMkLst>
        </pc:spChg>
        <pc:picChg chg="del">
          <ac:chgData name="Leeuw, Robin de" userId="0dcaac5f-f0eb-402d-99b3-45a590dacafd" providerId="ADAL" clId="{E4F3F2E2-7DE9-462A-B1E1-2A67E151C390}" dt="2025-12-10T13:34:33.823" v="4971" actId="478"/>
          <ac:picMkLst>
            <pc:docMk/>
            <pc:sldMk cId="1436416805" sldId="315"/>
            <ac:picMk id="4" creationId="{A53BFF70-5FAE-F08B-4F76-9C22C1FDD5FE}"/>
          </ac:picMkLst>
        </pc:picChg>
      </pc:sldChg>
      <pc:sldChg chg="delSp modSp add mod setBg delAnim modAnim">
        <pc:chgData name="Leeuw, Robin de" userId="0dcaac5f-f0eb-402d-99b3-45a590dacafd" providerId="ADAL" clId="{E4F3F2E2-7DE9-462A-B1E1-2A67E151C390}" dt="2025-12-11T15:09:47.355" v="6702" actId="20577"/>
        <pc:sldMkLst>
          <pc:docMk/>
          <pc:sldMk cId="586498308" sldId="316"/>
        </pc:sldMkLst>
        <pc:spChg chg="mod">
          <ac:chgData name="Leeuw, Robin de" userId="0dcaac5f-f0eb-402d-99b3-45a590dacafd" providerId="ADAL" clId="{E4F3F2E2-7DE9-462A-B1E1-2A67E151C390}" dt="2025-12-10T14:22:14.208" v="5351" actId="207"/>
          <ac:spMkLst>
            <pc:docMk/>
            <pc:sldMk cId="586498308" sldId="316"/>
            <ac:spMk id="3" creationId="{1E4B4756-D8CB-8594-9D40-0117B897987D}"/>
          </ac:spMkLst>
        </pc:spChg>
        <pc:spChg chg="mod">
          <ac:chgData name="Leeuw, Robin de" userId="0dcaac5f-f0eb-402d-99b3-45a590dacafd" providerId="ADAL" clId="{E4F3F2E2-7DE9-462A-B1E1-2A67E151C390}" dt="2025-12-11T15:09:47.355" v="6702" actId="20577"/>
          <ac:spMkLst>
            <pc:docMk/>
            <pc:sldMk cId="586498308" sldId="316"/>
            <ac:spMk id="11" creationId="{A6A35C3A-FE4F-3FC0-9631-EF24233E9579}"/>
          </ac:spMkLst>
        </pc:spChg>
        <pc:spChg chg="del">
          <ac:chgData name="Leeuw, Robin de" userId="0dcaac5f-f0eb-402d-99b3-45a590dacafd" providerId="ADAL" clId="{E4F3F2E2-7DE9-462A-B1E1-2A67E151C390}" dt="2025-12-10T16:33:29.944" v="5493" actId="478"/>
          <ac:spMkLst>
            <pc:docMk/>
            <pc:sldMk cId="586498308" sldId="316"/>
            <ac:spMk id="14" creationId="{827DA045-9E97-F1F7-8FDB-4D2D6D85B25A}"/>
          </ac:spMkLst>
        </pc:spChg>
        <pc:spChg chg="del">
          <ac:chgData name="Leeuw, Robin de" userId="0dcaac5f-f0eb-402d-99b3-45a590dacafd" providerId="ADAL" clId="{E4F3F2E2-7DE9-462A-B1E1-2A67E151C390}" dt="2025-12-10T16:00:27.598" v="5375" actId="478"/>
          <ac:spMkLst>
            <pc:docMk/>
            <pc:sldMk cId="586498308" sldId="316"/>
            <ac:spMk id="18" creationId="{F77C5880-B9D3-6CBB-8F3A-4DD313411CB2}"/>
          </ac:spMkLst>
        </pc:spChg>
      </pc:sldChg>
      <pc:sldChg chg="addSp delSp modSp add mod setBg modAnim">
        <pc:chgData name="Leeuw, Robin de" userId="0dcaac5f-f0eb-402d-99b3-45a590dacafd" providerId="ADAL" clId="{E4F3F2E2-7DE9-462A-B1E1-2A67E151C390}" dt="2025-12-10T16:36:10.433" v="5646" actId="1076"/>
        <pc:sldMkLst>
          <pc:docMk/>
          <pc:sldMk cId="692084735" sldId="317"/>
        </pc:sldMkLst>
        <pc:spChg chg="mod">
          <ac:chgData name="Leeuw, Robin de" userId="0dcaac5f-f0eb-402d-99b3-45a590dacafd" providerId="ADAL" clId="{E4F3F2E2-7DE9-462A-B1E1-2A67E151C390}" dt="2025-12-10T16:36:05.312" v="5645" actId="20577"/>
          <ac:spMkLst>
            <pc:docMk/>
            <pc:sldMk cId="692084735" sldId="317"/>
            <ac:spMk id="3" creationId="{18769626-CE54-3AA0-915F-FCC262F87575}"/>
          </ac:spMkLst>
        </pc:spChg>
        <pc:spChg chg="mod">
          <ac:chgData name="Leeuw, Robin de" userId="0dcaac5f-f0eb-402d-99b3-45a590dacafd" providerId="ADAL" clId="{E4F3F2E2-7DE9-462A-B1E1-2A67E151C390}" dt="2025-12-10T16:03:05.064" v="5429" actId="20577"/>
          <ac:spMkLst>
            <pc:docMk/>
            <pc:sldMk cId="692084735" sldId="317"/>
            <ac:spMk id="8" creationId="{9E6C7A3A-1396-6EF3-2E46-68AC7F8E8D12}"/>
          </ac:spMkLst>
        </pc:spChg>
        <pc:spChg chg="del">
          <ac:chgData name="Leeuw, Robin de" userId="0dcaac5f-f0eb-402d-99b3-45a590dacafd" providerId="ADAL" clId="{E4F3F2E2-7DE9-462A-B1E1-2A67E151C390}" dt="2025-12-10T16:01:55.104" v="5380" actId="478"/>
          <ac:spMkLst>
            <pc:docMk/>
            <pc:sldMk cId="692084735" sldId="317"/>
            <ac:spMk id="18" creationId="{977E47A8-3E0A-468C-73A3-4318897BDF2C}"/>
          </ac:spMkLst>
        </pc:spChg>
        <pc:picChg chg="add mod">
          <ac:chgData name="Leeuw, Robin de" userId="0dcaac5f-f0eb-402d-99b3-45a590dacafd" providerId="ADAL" clId="{E4F3F2E2-7DE9-462A-B1E1-2A67E151C390}" dt="2025-12-10T16:36:10.433" v="5646" actId="1076"/>
          <ac:picMkLst>
            <pc:docMk/>
            <pc:sldMk cId="692084735" sldId="317"/>
            <ac:picMk id="2" creationId="{B20684A1-C32C-24F7-6ED4-E2B330F070B8}"/>
          </ac:picMkLst>
        </pc:picChg>
      </pc:sldChg>
      <pc:sldChg chg="addSp delSp modSp new mod ord setBg">
        <pc:chgData name="Leeuw, Robin de" userId="0dcaac5f-f0eb-402d-99b3-45a590dacafd" providerId="ADAL" clId="{E4F3F2E2-7DE9-462A-B1E1-2A67E151C390}" dt="2025-12-10T17:07:37.809" v="6468" actId="166"/>
        <pc:sldMkLst>
          <pc:docMk/>
          <pc:sldMk cId="1356541742" sldId="318"/>
        </pc:sldMkLst>
        <pc:spChg chg="del">
          <ac:chgData name="Leeuw, Robin de" userId="0dcaac5f-f0eb-402d-99b3-45a590dacafd" providerId="ADAL" clId="{E4F3F2E2-7DE9-462A-B1E1-2A67E151C390}" dt="2025-12-10T16:38:21.110" v="5670" actId="478"/>
          <ac:spMkLst>
            <pc:docMk/>
            <pc:sldMk cId="1356541742" sldId="318"/>
            <ac:spMk id="2" creationId="{A846EBD6-C2F8-71EB-55C5-B6B097BD33D1}"/>
          </ac:spMkLst>
        </pc:spChg>
        <pc:spChg chg="del">
          <ac:chgData name="Leeuw, Robin de" userId="0dcaac5f-f0eb-402d-99b3-45a590dacafd" providerId="ADAL" clId="{E4F3F2E2-7DE9-462A-B1E1-2A67E151C390}" dt="2025-12-10T16:38:18.153" v="5669" actId="478"/>
          <ac:spMkLst>
            <pc:docMk/>
            <pc:sldMk cId="1356541742" sldId="318"/>
            <ac:spMk id="3" creationId="{CC3F01A1-63A4-EC11-B8A6-0A69DB4284DF}"/>
          </ac:spMkLst>
        </pc:spChg>
        <pc:spChg chg="add mod">
          <ac:chgData name="Leeuw, Robin de" userId="0dcaac5f-f0eb-402d-99b3-45a590dacafd" providerId="ADAL" clId="{E4F3F2E2-7DE9-462A-B1E1-2A67E151C390}" dt="2025-12-10T16:51:31.963" v="6137"/>
          <ac:spMkLst>
            <pc:docMk/>
            <pc:sldMk cId="1356541742" sldId="318"/>
            <ac:spMk id="4" creationId="{6298EB79-5CA4-1CEF-A3CD-FF55FDB34B1A}"/>
          </ac:spMkLst>
        </pc:spChg>
        <pc:spChg chg="add mod ord">
          <ac:chgData name="Leeuw, Robin de" userId="0dcaac5f-f0eb-402d-99b3-45a590dacafd" providerId="ADAL" clId="{E4F3F2E2-7DE9-462A-B1E1-2A67E151C390}" dt="2025-12-10T16:59:06.264" v="6302" actId="20577"/>
          <ac:spMkLst>
            <pc:docMk/>
            <pc:sldMk cId="1356541742" sldId="318"/>
            <ac:spMk id="5" creationId="{C73A0F56-B509-CDB8-F30A-8FEFE0708E2A}"/>
          </ac:spMkLst>
        </pc:spChg>
        <pc:spChg chg="add mod ord">
          <ac:chgData name="Leeuw, Robin de" userId="0dcaac5f-f0eb-402d-99b3-45a590dacafd" providerId="ADAL" clId="{E4F3F2E2-7DE9-462A-B1E1-2A67E151C390}" dt="2025-12-10T17:05:24.773" v="6374" actId="20577"/>
          <ac:spMkLst>
            <pc:docMk/>
            <pc:sldMk cId="1356541742" sldId="318"/>
            <ac:spMk id="6" creationId="{8A24B0BC-C3F7-8747-C521-4FD6C7D930D6}"/>
          </ac:spMkLst>
        </pc:spChg>
        <pc:spChg chg="add mod ord">
          <ac:chgData name="Leeuw, Robin de" userId="0dcaac5f-f0eb-402d-99b3-45a590dacafd" providerId="ADAL" clId="{E4F3F2E2-7DE9-462A-B1E1-2A67E151C390}" dt="2025-12-10T16:52:04.031" v="6149" actId="6549"/>
          <ac:spMkLst>
            <pc:docMk/>
            <pc:sldMk cId="1356541742" sldId="318"/>
            <ac:spMk id="7" creationId="{7F2631F0-F591-A173-F83E-715B043537DA}"/>
          </ac:spMkLst>
        </pc:spChg>
        <pc:spChg chg="add mod ord">
          <ac:chgData name="Leeuw, Robin de" userId="0dcaac5f-f0eb-402d-99b3-45a590dacafd" providerId="ADAL" clId="{E4F3F2E2-7DE9-462A-B1E1-2A67E151C390}" dt="2025-12-10T17:07:37.809" v="6468" actId="166"/>
          <ac:spMkLst>
            <pc:docMk/>
            <pc:sldMk cId="1356541742" sldId="318"/>
            <ac:spMk id="8" creationId="{1DE26059-E417-22D9-CD09-3AB847AFB084}"/>
          </ac:spMkLst>
        </pc:spChg>
        <pc:spChg chg="add mod">
          <ac:chgData name="Leeuw, Robin de" userId="0dcaac5f-f0eb-402d-99b3-45a590dacafd" providerId="ADAL" clId="{E4F3F2E2-7DE9-462A-B1E1-2A67E151C390}" dt="2025-12-10T16:41:21.824" v="5861" actId="403"/>
          <ac:spMkLst>
            <pc:docMk/>
            <pc:sldMk cId="1356541742" sldId="318"/>
            <ac:spMk id="9" creationId="{4D59DDB2-E9F7-6FDF-F226-02B3CC3C4E57}"/>
          </ac:spMkLst>
        </pc:spChg>
        <pc:spChg chg="add mod">
          <ac:chgData name="Leeuw, Robin de" userId="0dcaac5f-f0eb-402d-99b3-45a590dacafd" providerId="ADAL" clId="{E4F3F2E2-7DE9-462A-B1E1-2A67E151C390}" dt="2025-12-10T16:41:06.138" v="5856" actId="403"/>
          <ac:spMkLst>
            <pc:docMk/>
            <pc:sldMk cId="1356541742" sldId="318"/>
            <ac:spMk id="10" creationId="{393BEDE7-6F74-E664-E9F6-6EB08F69AC27}"/>
          </ac:spMkLst>
        </pc:spChg>
        <pc:spChg chg="add mod">
          <ac:chgData name="Leeuw, Robin de" userId="0dcaac5f-f0eb-402d-99b3-45a590dacafd" providerId="ADAL" clId="{E4F3F2E2-7DE9-462A-B1E1-2A67E151C390}" dt="2025-12-10T16:41:14.852" v="5859" actId="20577"/>
          <ac:spMkLst>
            <pc:docMk/>
            <pc:sldMk cId="1356541742" sldId="318"/>
            <ac:spMk id="11" creationId="{6C5A0F01-557B-6BC1-DB97-730B97569864}"/>
          </ac:spMkLst>
        </pc:spChg>
        <pc:spChg chg="add mod">
          <ac:chgData name="Leeuw, Robin de" userId="0dcaac5f-f0eb-402d-99b3-45a590dacafd" providerId="ADAL" clId="{E4F3F2E2-7DE9-462A-B1E1-2A67E151C390}" dt="2025-12-10T16:41:24.572" v="5863" actId="113"/>
          <ac:spMkLst>
            <pc:docMk/>
            <pc:sldMk cId="1356541742" sldId="318"/>
            <ac:spMk id="12" creationId="{F2161ACB-73AC-7DEA-7C42-9B811E678F36}"/>
          </ac:spMkLst>
        </pc:spChg>
        <pc:spChg chg="add mod ord">
          <ac:chgData name="Leeuw, Robin de" userId="0dcaac5f-f0eb-402d-99b3-45a590dacafd" providerId="ADAL" clId="{E4F3F2E2-7DE9-462A-B1E1-2A67E151C390}" dt="2025-12-10T16:55:52.353" v="6201" actId="166"/>
          <ac:spMkLst>
            <pc:docMk/>
            <pc:sldMk cId="1356541742" sldId="318"/>
            <ac:spMk id="13" creationId="{1F39DE61-C18C-B4F6-9481-7CDE5DB06FF8}"/>
          </ac:spMkLst>
        </pc:spChg>
        <pc:grpChg chg="add mod">
          <ac:chgData name="Leeuw, Robin de" userId="0dcaac5f-f0eb-402d-99b3-45a590dacafd" providerId="ADAL" clId="{E4F3F2E2-7DE9-462A-B1E1-2A67E151C390}" dt="2025-12-10T16:55:59.128" v="6202" actId="14100"/>
          <ac:grpSpMkLst>
            <pc:docMk/>
            <pc:sldMk cId="1356541742" sldId="318"/>
            <ac:grpSpMk id="18" creationId="{02F50399-0B91-05D8-BC7C-1ADFF2F9E012}"/>
          </ac:grpSpMkLst>
        </pc:grpChg>
        <pc:picChg chg="add mod">
          <ac:chgData name="Leeuw, Robin de" userId="0dcaac5f-f0eb-402d-99b3-45a590dacafd" providerId="ADAL" clId="{E4F3F2E2-7DE9-462A-B1E1-2A67E151C390}" dt="2025-12-10T16:43:32.442" v="5873" actId="167"/>
          <ac:picMkLst>
            <pc:docMk/>
            <pc:sldMk cId="1356541742" sldId="318"/>
            <ac:picMk id="14" creationId="{A14581CC-68CD-1488-5B7E-0CD7A5CB95AE}"/>
          </ac:picMkLst>
        </pc:picChg>
        <pc:picChg chg="add mod ord modCrop">
          <ac:chgData name="Leeuw, Robin de" userId="0dcaac5f-f0eb-402d-99b3-45a590dacafd" providerId="ADAL" clId="{E4F3F2E2-7DE9-462A-B1E1-2A67E151C390}" dt="2025-12-10T16:45:26.081" v="5930" actId="732"/>
          <ac:picMkLst>
            <pc:docMk/>
            <pc:sldMk cId="1356541742" sldId="318"/>
            <ac:picMk id="15" creationId="{7D8FB135-C1DD-C40A-4820-ED6917FF613B}"/>
          </ac:picMkLst>
        </pc:picChg>
        <pc:picChg chg="add mod">
          <ac:chgData name="Leeuw, Robin de" userId="0dcaac5f-f0eb-402d-99b3-45a590dacafd" providerId="ADAL" clId="{E4F3F2E2-7DE9-462A-B1E1-2A67E151C390}" dt="2025-12-10T16:47:21.965" v="5979" actId="14100"/>
          <ac:picMkLst>
            <pc:docMk/>
            <pc:sldMk cId="1356541742" sldId="318"/>
            <ac:picMk id="16" creationId="{100224EE-A99A-3A37-5E8B-72D7778DB6EE}"/>
          </ac:picMkLst>
        </pc:picChg>
        <pc:picChg chg="add mod">
          <ac:chgData name="Leeuw, Robin de" userId="0dcaac5f-f0eb-402d-99b3-45a590dacafd" providerId="ADAL" clId="{E4F3F2E2-7DE9-462A-B1E1-2A67E151C390}" dt="2025-12-10T16:50:29.310" v="6088" actId="14100"/>
          <ac:picMkLst>
            <pc:docMk/>
            <pc:sldMk cId="1356541742" sldId="318"/>
            <ac:picMk id="17" creationId="{A9380EED-B349-E358-A6FB-F1CE6286028D}"/>
          </ac:picMkLst>
        </pc:picChg>
        <pc:picChg chg="mod">
          <ac:chgData name="Leeuw, Robin de" userId="0dcaac5f-f0eb-402d-99b3-45a590dacafd" providerId="ADAL" clId="{E4F3F2E2-7DE9-462A-B1E1-2A67E151C390}" dt="2025-12-10T16:55:14.347" v="6188"/>
          <ac:picMkLst>
            <pc:docMk/>
            <pc:sldMk cId="1356541742" sldId="318"/>
            <ac:picMk id="19" creationId="{4DF5B1A8-B3BB-B052-9D83-74F65CC1A6B7}"/>
          </ac:picMkLst>
        </pc:picChg>
        <pc:picChg chg="mod">
          <ac:chgData name="Leeuw, Robin de" userId="0dcaac5f-f0eb-402d-99b3-45a590dacafd" providerId="ADAL" clId="{E4F3F2E2-7DE9-462A-B1E1-2A67E151C390}" dt="2025-12-10T16:55:14.347" v="6188"/>
          <ac:picMkLst>
            <pc:docMk/>
            <pc:sldMk cId="1356541742" sldId="318"/>
            <ac:picMk id="20" creationId="{1146E417-1AC1-5408-C1F5-785B89983B5E}"/>
          </ac:picMkLst>
        </pc:picChg>
        <pc:picChg chg="mod">
          <ac:chgData name="Leeuw, Robin de" userId="0dcaac5f-f0eb-402d-99b3-45a590dacafd" providerId="ADAL" clId="{E4F3F2E2-7DE9-462A-B1E1-2A67E151C390}" dt="2025-12-10T16:55:14.347" v="6188"/>
          <ac:picMkLst>
            <pc:docMk/>
            <pc:sldMk cId="1356541742" sldId="318"/>
            <ac:picMk id="21" creationId="{E0645B78-E0DD-8815-99F5-8E5252B693EC}"/>
          </ac:picMkLst>
        </pc:picChg>
        <pc:picChg chg="mod">
          <ac:chgData name="Leeuw, Robin de" userId="0dcaac5f-f0eb-402d-99b3-45a590dacafd" providerId="ADAL" clId="{E4F3F2E2-7DE9-462A-B1E1-2A67E151C390}" dt="2025-12-10T16:55:14.347" v="6188"/>
          <ac:picMkLst>
            <pc:docMk/>
            <pc:sldMk cId="1356541742" sldId="318"/>
            <ac:picMk id="22" creationId="{B0814012-4BC5-8D2F-F314-2BD012575D64}"/>
          </ac:picMkLst>
        </pc:picChg>
        <pc:picChg chg="add mod">
          <ac:chgData name="Leeuw, Robin de" userId="0dcaac5f-f0eb-402d-99b3-45a590dacafd" providerId="ADAL" clId="{E4F3F2E2-7DE9-462A-B1E1-2A67E151C390}" dt="2025-12-10T17:07:34.478" v="6467" actId="14100"/>
          <ac:picMkLst>
            <pc:docMk/>
            <pc:sldMk cId="1356541742" sldId="318"/>
            <ac:picMk id="1026" creationId="{6C559046-8C9B-725D-ABFA-79874D24A62F}"/>
          </ac:picMkLst>
        </pc:picChg>
      </pc:sldChg>
      <pc:sldChg chg="add del setBg">
        <pc:chgData name="Leeuw, Robin de" userId="0dcaac5f-f0eb-402d-99b3-45a590dacafd" providerId="ADAL" clId="{E4F3F2E2-7DE9-462A-B1E1-2A67E151C390}" dt="2025-12-10T16:35:24.687" v="5558"/>
        <pc:sldMkLst>
          <pc:docMk/>
          <pc:sldMk cId="1497984517" sldId="318"/>
        </pc:sldMkLst>
      </pc:sldChg>
      <pc:sldChg chg="add">
        <pc:chgData name="Leeuw, Robin de" userId="0dcaac5f-f0eb-402d-99b3-45a590dacafd" providerId="ADAL" clId="{E4F3F2E2-7DE9-462A-B1E1-2A67E151C390}" dt="2025-12-10T16:44:28.505" v="5874"/>
        <pc:sldMkLst>
          <pc:docMk/>
          <pc:sldMk cId="200261788" sldId="588"/>
        </pc:sldMkLst>
      </pc:sldChg>
      <pc:sldChg chg="add del">
        <pc:chgData name="Leeuw, Robin de" userId="0dcaac5f-f0eb-402d-99b3-45a590dacafd" providerId="ADAL" clId="{E4F3F2E2-7DE9-462A-B1E1-2A67E151C390}" dt="2025-12-10T16:44:28.505" v="5874"/>
        <pc:sldMkLst>
          <pc:docMk/>
          <pc:sldMk cId="1146558074" sldId="592"/>
        </pc:sldMkLst>
      </pc:sldChg>
      <pc:sldChg chg="add">
        <pc:chgData name="Leeuw, Robin de" userId="0dcaac5f-f0eb-402d-99b3-45a590dacafd" providerId="ADAL" clId="{E4F3F2E2-7DE9-462A-B1E1-2A67E151C390}" dt="2025-12-10T16:44:28.505" v="5874"/>
        <pc:sldMkLst>
          <pc:docMk/>
          <pc:sldMk cId="2258256467" sldId="599"/>
        </pc:sldMkLst>
      </pc:sldChg>
      <pc:sldChg chg="modSp add mod setBg">
        <pc:chgData name="Leeuw, Robin de" userId="0dcaac5f-f0eb-402d-99b3-45a590dacafd" providerId="ADAL" clId="{E4F3F2E2-7DE9-462A-B1E1-2A67E151C390}" dt="2025-12-11T15:22:29.334" v="6876" actId="20577"/>
        <pc:sldMkLst>
          <pc:docMk/>
          <pc:sldMk cId="1844178947" sldId="600"/>
        </pc:sldMkLst>
        <pc:spChg chg="mod">
          <ac:chgData name="Leeuw, Robin de" userId="0dcaac5f-f0eb-402d-99b3-45a590dacafd" providerId="ADAL" clId="{E4F3F2E2-7DE9-462A-B1E1-2A67E151C390}" dt="2025-12-11T15:22:29.334" v="6876" actId="20577"/>
          <ac:spMkLst>
            <pc:docMk/>
            <pc:sldMk cId="1844178947" sldId="600"/>
            <ac:spMk id="6" creationId="{83BC9DE5-27FC-EBD8-0F6B-24C8F8175441}"/>
          </ac:spMkLst>
        </pc:spChg>
        <pc:spChg chg="mod">
          <ac:chgData name="Leeuw, Robin de" userId="0dcaac5f-f0eb-402d-99b3-45a590dacafd" providerId="ADAL" clId="{E4F3F2E2-7DE9-462A-B1E1-2A67E151C390}" dt="2025-12-11T15:08:36.580" v="6701" actId="14100"/>
          <ac:spMkLst>
            <pc:docMk/>
            <pc:sldMk cId="1844178947" sldId="600"/>
            <ac:spMk id="8" creationId="{7C2586A3-2E21-697B-6BB3-229E5043895D}"/>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8:00:56.293"/>
    </inkml:context>
    <inkml:brush xml:id="br0">
      <inkml:brushProperty name="width" value="0.2" units="cm"/>
      <inkml:brushProperty name="height" value="0.2" units="cm"/>
      <inkml:brushProperty name="color" value="#E71224"/>
    </inkml:brush>
  </inkml:definitions>
  <inkml:trace contextRef="#ctx0" brushRef="#br0">7 313 24575,'3'24'0,"0"1"0,2-1 0,0 0 0,2 0 0,1 0 0,11 24 0,-14-36 0,20 80 0,2 4 0,43 57 0,-67-148 0,0-1 0,0 0 0,1 0 0,0 0 0,0-1 0,0 1 0,0-1 0,0 0 0,1 0 0,-1 0 0,1-1 0,0 0 0,0 0 0,0 0 0,0 0 0,0-1 0,9 2 0,-7-1 0,0 0 0,0 0 0,0 1 0,0 0 0,0 0 0,0 1 0,10 7 0,3 4 0,0-2 0,0-1 0,1 0 0,0-2 0,1 0 0,0-2 0,47 12 0,-23-5 0,-30-11 0,0-1 0,0 0 0,1-1 0,-1 0 0,1-1 0,-1-1 0,1-1 0,-1-1 0,1 0 0,-1-1 0,24-7 0,76-28 0,-65 25 0,-42 12 0,-1-1 0,1 0 0,-1-1 0,1 0 0,-1 0 0,8-5 0,10-3 0,-1 0 0,1 1 0,39-8 0,-57 16 0,18-5 0,-6 0 0,0 2 0,1 0 0,33-2 0,-49 8 0,-1 0 0,1 1 0,0-1 0,-1 1 0,1 0 0,-1 0 0,1 1 0,-1-1 0,0 1 0,0 0 0,0 0 0,-1 0 0,1 1 0,-1-1 0,1 1 0,-1 0 0,3 6 0,-9-9 0,-1 0 0,0 0 0,0 0 0,0-1 0,0 0 0,0 0 0,0 0 0,0 0 0,-8-2 0,10 2 0,0-1 0,1 1 0,-1-1 0,0 1 0,0 0 0,0 0 0,0 0 0,0 0 0,0 0 0,1 0 0,-1 0 0,0 1 0,-3 0 0,4 0 0,1-1 0,0 0 0,0 1 0,-1-1 0,1 1 0,0-1 0,0 0 0,0 1 0,0-1 0,-1 1 0,1-1 0,0 1 0,0-1 0,0 1 0,0-1 0,0 1 0,0-1 0,0 1 0,0-1 0,0 1 0,0-1 0,1 0 0,-1 1 0,0-1 0,0 1 0,0-1 0,1 1 0,-1-1 0,0 0 0,0 1 0,1-1 0,-1 1 0,1-1 0,44 50 0,-19-23 0,-13-10 0,0 0 0,28 27 0,10 12 0,48 96 0,-53-77 0,-29-44 0,24 57 0,-3-5 0,0 13 0,-11-44 0,-2 2 0,25 83 0,-18-34 0,-30-85 0,28 153 0,-21-137 0,7 39 0,-13-54 0,0 0 0,11 30 0,-9-33 0,-1 0 0,0-1 0,-1 1 0,1 26 0,2 69 0,-3-70 0,-1 1 0,-5 62 0,3-103 0,0 0 0,0 0 0,0 0 0,1 0 0,-1 0 0,1 0 0,-1 0 0,1 0 0,-1 0 0,1 0 0,-1 0 0,1 0 0,0 0 0,0-1 0,-1 1 0,1 0 0,0-1 0,0 1 0,0 0 0,0-1 0,0 1 0,0-1 0,0 1 0,0-1 0,0 1 0,0-1 0,0 0 0,0 0 0,0 0 0,0 1 0,0-1 0,0 0 0,1 0 0,-1 0 0,0-1 0,1 1 0,57-1 0,-41-1 0,251-16 0,-153 28 0,-87-6 0,1-1 0,0-1 0,33-3 0,-62 1 0,0 0 0,0 0 0,0-1 0,0 1 0,0 0 0,0-1 0,0 1 0,-1-1 0,1 1 0,0-1 0,0 1 0,0-1 0,-1 0 0,1 1 0,0-1 0,-1 0 0,1 0 0,-1 1 0,1-1 0,-1 0 0,1 0 0,-1 0 0,1 0 0,-1 0 0,0-1 0,5-33 0,-5 25 0,-1 0 0,0 0 0,0 0 0,-6-17 0,0 10 0,1 0 0,1-1 0,1 0 0,0 0 0,1 0 0,1 0 0,1-27 0,-19-99 0,11-86 0,4 203 0,0 0 0,-2 0 0,-13-35 0,5 17 0,-58-153 0,64 174 0,1-2 0,-5-26 0,9 33 0,0 0 0,-1 1 0,-1 0 0,-1 0 0,-17-32 0,12 32 0,-6-8 0,2 0 0,-22-50 0,-46-102 0,55 128 0,-51-67 0,5 29 0,62 68 0,2 1 0,-1 0 0,-1 1 0,0 1 0,-1 0 0,-22-20 0,-51-58 0,50 62 0,27 25 0,0 0 0,1-1 0,0 0 0,-10-14 0,-24-24 0,-5-6 0,35 36 0,-2 0 0,0 0 0,-1 2 0,0 0 0,-2 1 0,-29-20 0,16 12 0,3-1 0,0-1 0,-38-44 0,21 20 0,0-1 0,23 24 0,-1 1 0,-34-27 0,55 49 0,0-1 0,1 0 0,-1 1 0,0-1 0,1 0 0,0 0 0,0 0 0,0 0 0,0 0 0,0-1 0,0 1 0,1-4 0,-1 3 0,1 0 0,-1 1 0,0-1 0,0 0 0,-1 0 0,1 1 0,-1-1 0,1 1 0,-4-4 0,4 6 0,0 0 0,0 1 0,0-1 0,0 0 0,-1 1 0,1-1 0,0 1 0,-1 0 0,1-1 0,0 1 0,-1 0 0,1 0 0,0 0 0,-1 0 0,1 0 0,0 0 0,-1 0 0,1 0 0,0 1 0,0-1 0,-1 0 0,1 1 0,0-1 0,0 1 0,-1 0 0,1-1 0,0 1 0,0 0 0,0 0 0,0-1 0,0 1 0,-2 2 0,-15 7 0,-1-1 0,0-1 0,-1 0 0,0-2 0,-39 8 0,11-2 0,-78 16 0,57-16 0,14-4 0,5 4 0,-88 9 0,64-14 0,-109 26 0,-61 30 0,244-63 0,0 0 0,-1 0 0,1 0 0,0 0 0,0 0 0,0 0 0,0 0 0,0 1 0,-1-1 0,1 0 0,0 0 0,0 0 0,0 0 0,0 0 0,-1 0 0,1 0 0,0 0 0,0 1 0,0-1 0,0 0 0,0 0 0,0 0 0,0 0 0,0 0 0,-1 0 0,1 1 0,0-1 0,0 0 0,0 0 0,0 0 0,0 0 0,0 1 0,0-1 0,0 0 0,0 0 0,0 0 0,0 0 0,0 1 0,0-1 0,0 0 0,0 0 0,0 0 0,0 0 0,0 1 0,0-1 0,0 0 0,1 0 0,-1 0 0,0 0 0,0 1 0,0-1 0,0 0 0,0 0 0,0 0 0,0 0 0,1 0 0,-1 0 0,0 0 0,0 1 0,0-1 0,0 0 0,0 0 0,1 0 0,-1 0 0,0 0 0,0 0 0,0 0 0,1 0 0,21 11 0,29 7 0,-47-18 0,-1 1 0,1 0 0,0 0 0,-1 0 0,0 0 0,1 0 0,-1 1 0,0-1 0,1 1 0,-1 0 0,0 0 0,0 1 0,-1-1 0,1 0 0,0 1 0,-1 0 0,0-1 0,1 1 0,-1 0 0,0 0 0,0 0 0,-1 1 0,1-1 0,-1 0 0,1 1 0,-1-1 0,1 6 0,13 39 0,-13-37 0,2 0 0,-1-1 0,1 1 0,1-1 0,9 17 0,37 74 0,-43-87 0,-1 0 0,2-1 0,-1 1 0,2-2 0,0 1 0,1-1 0,0-1 0,0 0 0,1 0 0,1-1 0,-1-1 0,22 11 0,-6-5 0,1-1 0,1-2 0,0-1 0,0-1 0,39 7 0,-22-7 0,1-2 0,0-2 0,49-1 0,-63-4 0,0-2 0,0-2 0,0-1 0,54-14 0,-61 11 0,0-1 0,0-1 0,-1-2 0,-1 0 0,28-17 0,-32 15 0,-6 4 0,0 0 0,-1-1 0,23-20 0,-34 26 0,1 0 0,-1 0 0,0 0 0,0 0 0,0-1 0,0 1 0,-1-1 0,0 0 0,0 0 0,0 0 0,-1 0 0,1 0 0,-1 0 0,0 0 0,-1 0 0,1-10 0,-1 1 0,0-1 0,-2 0 0,1 1 0,-6-21 0,5 29 0,0 1 0,0-1 0,-1 1 0,0-1 0,0 1 0,0 0 0,0 1 0,-1-1 0,0 0 0,0 1 0,0 0 0,0 0 0,-10-7 0,-50-40 0,8 19 0,23 11 0,-2 2 0,0 2 0,-75-27 0,70 37 0,0 2 0,0 1 0,0 2 0,-61 5 0,10 0 0,72-2 0,1 1 0,-1 1 0,1 1 0,-33 12 0,-26 5 0,64-17 0,1 1 0,-1 0 0,1 1 0,0 0 0,1 1 0,0 0 0,0 1 0,0 0 0,1 1 0,-14 15 0,23-23 0,0 1 0,0-1 0,0 1 0,0-1 0,0 1 0,0-1 0,1 1 0,-1-1 0,1 1 0,-1 0 0,1 0 0,-1-1 0,1 1 0,0 0 0,0 0 0,0-1 0,0 1 0,0 0 0,0 0 0,1-1 0,-1 1 0,0 0 0,1-1 0,0 1 0,-1 0 0,1-1 0,0 1 0,0-1 0,0 1 0,0-1 0,0 1 0,0-1 0,0 0 0,0 1 0,0-1 0,1 0 0,-1 0 0,1 0 0,-1 0 0,2 1 0,10 6 0,1 0 0,-1-1 0,30 10 0,-2 0 0,-20-7 0,0 0 0,1-2 0,1 0 0,-1-2 0,28 5 0,41 12 0,-56-14 0,1-2 0,56 6 0,-8-2 0,-79-10 0,17 3 0,-1-1 0,1-1 0,0 0 0,22-3 0,-38 1 0,-1-1 0,0 1 0,0-1 0,1-1 0,-1 1 0,0-1 0,0 0 0,0 0 0,0 0 0,-1-1 0,1 0 0,-1 1 0,1-2 0,-1 1 0,0 0 0,0-1 0,0 0 0,-1 0 0,1 0 0,-1 0 0,5-10 0,-8 14 0,0-1 0,1 0 0,-1 0 0,0 0 0,0 0 0,0 0 0,0 0 0,0 0 0,0 0 0,0 0 0,0 0 0,-1 0 0,1 0 0,0 0 0,-1 0 0,1 0 0,0 0 0,-1 0 0,1 0 0,-1 0 0,1 1 0,-1-1 0,0 0 0,1 0 0,-1 1 0,0-1 0,0 0 0,1 1 0,-1-1 0,0 1 0,0-1 0,0 1 0,0-1 0,0 1 0,0-1 0,-1 1 0,-46-18 0,34 14 0,-114-36 0,87 30 0,-53-22 0,71 24 0,0 1 0,-37-7 0,9 2 0,158 27 0,-29 1 0,0-4 0,79 2 0,-29 4 0,-64-7 0,-58-9 0,-1 1 0,1-1 0,0 1 0,-1 0 0,0 1 0,0-1 0,0 1 0,0 0 0,-1 0 0,1 1 0,-1-1 0,0 1 0,6 10 0,26 24 0,94 70 0,3-14 0,-83-63 0,-43-29 0,0 1 0,0-1 0,-1 2 0,1-1 0,-1 1 0,0 0 0,0 0 0,-1 0 0,7 10 0,25 22 0,-31-32 0,0 1 0,0-1 0,0 1 0,-1 0 0,8 12 0,-6-7 0,1-1 0,0 0 0,0 0 0,17 14 0,-15-15 0,-1 0 0,-1 0 0,1 1 0,-1-1 0,7 15 0,-4-7 0,0 0 0,22 24 0,-21-27 0,-1 0 0,-1 1 0,18 30 0,-14-15 0,14 32 0,61 99 0,-67-127 0,33 70 0,-23-31 0,-4 1 0,20 80 0,36 126 0,-72-249 0,-2 1 0,-1 0 0,-2 0 0,0 1 0,-3 0 0,-1 0 0,-1 61 0,-3-90 0,1 0 0,0 0 0,-1 0 0,1 0 0,-1 0 0,0 0 0,-1-1 0,1 1 0,0 0 0,-1-1 0,0 1 0,0-1 0,0 1 0,0-1 0,-4 4 0,3-5 0,0 0 0,-1-1 0,1 1 0,0 0 0,-1-1 0,0 0 0,1 0 0,-1 0 0,0 0 0,1 0 0,-1-1 0,0 0 0,0 0 0,0 0 0,-4 0 0,-6-2 0,0 0 0,0-1 0,0 0 0,-16-7 0,-39-8 0,-103-13 0,168 31 0,-3 0 0,0-1 0,0 0 0,1 0 0,-1 0 0,0 0 0,1-1 0,-9-4 0,13 5 0,0 0 0,1-1 0,-1 1 0,0-1 0,1 0 0,-1 1 0,1-1 0,0 0 0,0 0 0,0 0 0,0 0 0,0 0 0,0 0 0,0 0 0,0 0 0,1-1 0,-1 1 0,1 0 0,0 0 0,-1 0 0,1-1 0,0 1 0,1 0 0,-1-5 0,8-67 0,-5 55 0,-1 0 0,0 0 0,-1-1 0,-2 1 0,0 0 0,-4-22 0,-1 18 0,-2 0 0,-14-27 0,11 27 0,2 0 0,-8-28 0,10 29 0,-2 0 0,0 1 0,-20-35 0,-11-24 0,5-13 0,-27-63 0,-18-53 0,14 33 0,41 116 0,15 32 0,-1 1 0,-2 0 0,0 1 0,-2 1 0,-1 0 0,-23-28 0,105 92 0,-43-22 0,-10-9 0,0 1 0,-1 0 0,0 0 0,0 2 0,-1-1 0,-1 1 0,0 1 0,0 0 0,-1 0 0,-1 1 0,12 21 0,-10-13 0,0-1 0,18 24 0,-16-27 0,-1 1 0,-1 0 0,10 25 0,-9-17 0,2 1 0,29 44 0,-25-44 0,62 132 0,-42-99 0,-23-41 0,-1 1 0,-1 1 0,0 0 0,-2 1 0,0 0 0,-2 0 0,0 1 0,5 32 0,5 46 0,5 57 0,-19-118 0,2-1 0,19 68 0,-24-100 0,2 1 0,-1-1 0,1 0 0,0 0 0,8 12 0,-11-18 0,1 0 0,-1 0 0,1 0 0,0 0 0,0 0 0,0-1 0,-1 1 0,1 0 0,0-1 0,0 1 0,0-1 0,0 1 0,0-1 0,0 1 0,0-1 0,0 0 0,0 1 0,1-1 0,-1 0 0,1 0 0,0 0 0,0-1 0,0 1 0,-1-1 0,1 1 0,0-1 0,-1 0 0,1 0 0,0 0 0,-1 0 0,1 0 0,-1 0 0,1 0 0,-1 0 0,0-1 0,0 1 0,3-3 0,-1-2 0,0 1 0,-1-1 0,1 1 0,-1-1 0,0 0 0,-1 0 0,1 0 0,-1 0 0,0 0 0,-1 0 0,1-7 0,-1-3 0,0 1 0,-1-1 0,-4-19 0,-11-40 0,3 22 0,-5-59 0,14 90 0,0 1 0,-2-1 0,-1 1 0,-11-25 0,-8-25 0,-103-269 0,106 287 0,-47-100 0,53 118 0,-22-67 0,27 66 0,-2 1 0,-19-36 0,-19-37 0,43 85 0,-1 0 0,-1 1 0,-1 0 0,-1 0 0,-1 1 0,0 1 0,-2 1 0,-25-26 0,34 38 0,1 0 0,0 0 0,0-1 0,1 0 0,0 0 0,-5-14 0,5 12 0,-1 0 0,0 0 0,0 1 0,-10-12 0,-10-16 0,-8-8 0,21 31 0,1 0 0,1 0 0,0-1 0,1-1 0,-17-33 0,19 33 0,0-1 0,-2 1 0,0 1 0,0 0 0,-2 1 0,-17-18 0,12 16 0,0-2 0,1 1 0,-22-33 0,22 18 0,15 31 0,0-1 0,1 1 0,-1 0 0,0-1 0,1 1 0,-1-1 0,1 0 0,0 1 0,-1-1 0,1 1 0,0-1 0,0 1 0,0-1 0,0 0 0,0 1 0,1-1 0,-1 1 0,0-1 0,2-2 0,-1 9 0,2 0 0,-1-1 0,0 0 0,1 1 0,0-1 0,0 0 0,0-1 0,7 8 0,86 88 0,-37-35 0,47 32 0,-32-37 0,135 97 0,-182-133 0,-1 1 0,-2 2 0,0 0 0,-1 2 0,20 32 0,13 13 0,-31-42 0,-1 1 0,-2 0 0,25 49 0,36 86 0,-73-149 0,5 11 0,-1 0 0,-1 1 0,10 38 0,18 35 0,-7-12-1365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7:56:27.741"/>
    </inkml:context>
    <inkml:brush xml:id="br0">
      <inkml:brushProperty name="width" value="0.05" units="cm"/>
      <inkml:brushProperty name="height" value="0.05" units="cm"/>
      <inkml:brushProperty name="color" value="#005C25"/>
    </inkml:brush>
  </inkml:definitions>
  <inkml:trace contextRef="#ctx0" brushRef="#br0">1 1 24575,'1'6'0,"1"0"0,0 1 0,0-1 0,0 0 0,1 0 0,0 0 0,4 6 0,4 12 0,-6-14 0,0 0 0,0 0 0,1 0 0,0 0 0,0-1 0,1 0 0,1 0 0,13 12 0,-4-7 0,0-1 0,2 0 0,27 13 0,-20-9 0,0 1 0,29 27 0,-52-42 0,-54 0 0,31-4 0,1-1 0,-1 0 0,1-2 0,-23-7 0,34 9 0,0 0 0,0-1 0,1 0 0,-1-1 0,1 0 0,0 0 0,0 0 0,0-1 0,0 0 0,1 0 0,0-1 0,-9-10 0,5-7 0,10 22 0,0 1 0,0-1 0,0 1 0,0-1 0,0 1 0,1 0 0,-1-1 0,0 1 0,0-1 0,0 1 0,0 0 0,1-1 0,-1 1 0,0-1 0,0 1 0,1 0 0,-1 0 0,0-1 0,1 1 0,-1 0 0,0-1 0,1 1 0,-1 0 0,0 0 0,1 0 0,-1-1 0,1 1 0,-1 0 0,1 0 0,2-1 0,0 1 0,0 0 0,0 0 0,0 1 0,0-1 0,0 0 0,0 1 0,0 0 0,0 0 0,0 0 0,3 1 0,13 5 0,0 1 0,-1 1 0,0 1 0,0 0 0,-1 1 0,-1 1 0,30 27 0,-40-35 0,-1 0 0,1 0 0,0-1 0,1 1 0,-1-1 0,1-1 0,-1 1 0,1-1 0,0 0 0,0-1 0,13 2 0,39 13 0,-8 3 0,-42-17 0,-1 0 0,0 1 0,1 1 0,-1-1 0,-1 1 0,1 0 0,0 1 0,-1 0 0,0 0 0,0 1 0,8 8 0,-3-3 0,0-1 0,1 0 0,0-1 0,1-1 0,0 0 0,0-1 0,1 0 0,22 6 0,24 14 0,46 14 0,-58-24 0,-1 1 0,-12-4 0,72 19 0,62-4 0,-163-25 0,-16 3 0,-37 10 0,-2 3 0,45-18 0,0 1 0,0 0 0,1 0 0,-1 0 0,1 0 0,0 0 0,0 1 0,0-1 0,0 1 0,0-1 0,1 1 0,-1 0 0,1 0 0,0-1 0,0 1 0,1 0 0,-1 6 0,0 77 0,2-60 0,-1-15 0,-1 0 0,-1 0 0,0 0 0,-6 21 0,-13-108 0,20 72 0,-4-10 0,1-2 0,0 1 0,1 0 0,0-1 0,1 0 0,1-17 0,1 25 0,-1 0 0,1 0 0,-1 0 0,0 0 0,-1 1 0,-4-14 0,5 18 0,0-1 0,0 0 0,0 1 0,-1-1 0,1 1 0,-1 0 0,1 0 0,-1-1 0,0 1 0,0 0 0,0 1 0,0-1 0,-1 0 0,1 0 0,0 1 0,-1 0 0,1-1 0,-6-1 0,35 4 0,-22-2 0,0 1 0,0 0 0,0 0 0,0 0 0,0 1 0,0-1 0,5 3 0,-10-3 0,0 0 0,1 0 0,-1 0 0,0 0 0,0 0 0,0 0 0,0 0 0,1 0 0,-1 0 0,0 1 0,0-1 0,0 0 0,0 0 0,0 0 0,0 0 0,0 0 0,1 1 0,-1-1 0,0 0 0,0 0 0,0 0 0,0 0 0,0 1 0,0-1 0,0 0 0,0 0 0,0 0 0,0 0 0,0 1 0,0-1 0,0 0 0,0 0 0,0 0 0,0 1 0,0-1 0,0 0 0,0 0 0,0 0 0,0 0 0,-1 1 0,1-1 0,0 0 0,0 0 0,0 0 0,0 0 0,0 0 0,0 1 0,-1-1 0,-10 10 0,-16 6 0,23-15 0,0 1 0,0-2 0,0 1 0,-1 0 0,1-1 0,0 0 0,0 0 0,-1 0 0,1 0 0,0-1 0,-1 1 0,1-1 0,0 0 0,-5-2 0,7 2 0,0 0 0,0 0 0,0 0 0,0 0 0,0 0 0,0-1 0,1 1 0,-1 0 0,0-1 0,1 0 0,-1 1 0,1-1 0,-1 0 0,1 0 0,0 1 0,0-1 0,0 0 0,0 0 0,0-1 0,0 1 0,0 0 0,1 0 0,-1 0 0,1 0 0,0-1 0,-1 1 0,1 0 0,1-4 0,-1 5 0,1 0 0,-1 0 0,1 0 0,-1 0 0,1 0 0,0 1 0,0-1 0,-1 0 0,1 1 0,0-1 0,0 0 0,0 1 0,0-1 0,0 1 0,-1-1 0,1 1 0,0 0 0,0-1 0,0 1 0,0 0 0,0-1 0,1 1 0,-1 0 0,0 0 0,0 0 0,0 0 0,0 0 0,0 0 0,0 1 0,0-1 0,1 1 0,2-1 0,-1 0 0,0 0 0,0 1 0,0 0 0,0-1 0,0 1 0,0 0 0,0 1 0,5 2 0,-6-2 0,0 1 0,0 0 0,-1 0 0,1 0 0,-1 0 0,0 0 0,0 0 0,0 0 0,0 1 0,0-1 0,-1 0 0,1 0 0,-1 1 0,0 4 0,-3 57 0,0-31 0,4-27 0,0-1 0,0 1 0,0-1 0,1 0 0,0 0 0,0 0 0,1 0 0,0 0 0,0 0 0,0 0 0,1-1 0,6 8 0,-6-8 0,0 1 0,0 0 0,0 0 0,-1 0 0,0 0 0,0 1 0,0-1 0,-1 1 0,0 0 0,-1 0 0,2 9 0,-2-11 0,0 0 0,0 0 0,0 0 0,1 0 0,-1 0 0,1 0 0,0-1 0,1 1 0,-1-1 0,1 1 0,0-1 0,0 0 0,0 0 0,1 0 0,-1-1 0,6 5 0,26 34 0,-27-28 0,-1 0 0,0 0 0,0 1 0,-2 0 0,0 1 0,4 16 0,-5-17 0,2 0 0,0-1 0,0 1 0,2-1 0,0 0 0,0-1 0,1 0 0,18 19 0,3 7 0,102 163 0,-130-200 0,-1 0 0,0 0 0,0 0 0,1-1 0,-1 1 0,-1 0 0,1 1 0,0-1 0,0 0 0,-1 0 0,1 0 0,-1 0 0,0 0 0,0 1 0,0 2 0,-1-4 0,-1 0 0,1 0 0,-1 0 0,0 0 0,1 0 0,-1 0 0,0-1 0,0 1 0,0-1 0,0 1 0,1-1 0,-1 0 0,0 1 0,0-1 0,0 0 0,0 0 0,0-1 0,-4 0 0,-22 1 0,-12 0 0,0 1 0,-44 8 0,64-6 0,-1-1 0,1-1 0,0-1 0,-1-1 0,-29-4 0,-97-29 0,144 33 0,-29-6 0,27 7 0,0 0 0,0-1 0,1 0 0,-1 0 0,1-1 0,-1 1 0,1-1 0,-1 0 0,1 0 0,0 0 0,0-1 0,0 1 0,0-1 0,0 0 0,1 0 0,-1 0 0,1-1 0,0 1 0,-3-5 0,3 4-91,0 1 0,-1 0 0,1 0 0,0 0 0,-1 1 0,0-1 0,0 1 0,1 0 0,-1 0 0,0 0 0,-1 0 0,1 1 0,0 0 0,-9-2 0,3 1-6735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7:56:34.309"/>
    </inkml:context>
    <inkml:brush xml:id="br0">
      <inkml:brushProperty name="width" value="0.05" units="cm"/>
      <inkml:brushProperty name="height" value="0.05" units="cm"/>
      <inkml:brushProperty name="color" value="#005C25"/>
    </inkml:brush>
  </inkml:definitions>
  <inkml:trace contextRef="#ctx0" brushRef="#br0">0 630 24575,'275'0'0,"-328"-2"0,-40 1 0,85 1 0,0 1 0,1 0 0,-1 0 0,1 1 0,-1 0 0,1 0 0,-1 1 0,1 0 0,-7 4 0,14-7 0,0 0 0,0 0 0,1 0 0,-1 0 0,0 0 0,0 0 0,0 0 0,0 0 0,0 0 0,1 0 0,-1 0 0,0 0 0,0 0 0,0 0 0,0 0 0,0 0 0,0 0 0,0 0 0,1 0 0,-1 0 0,0 0 0,0 0 0,0 0 0,0 0 0,0 1 0,0-1 0,0 0 0,0 0 0,1 0 0,-1 0 0,0 0 0,0 0 0,0 0 0,0 1 0,0-1 0,0 0 0,0 0 0,0 0 0,0 0 0,0 0 0,0 0 0,0 1 0,0-1 0,0 0 0,0 0 0,0 0 0,0 0 0,0 0 0,0 0 0,0 1 0,0-1 0,0 0 0,0 0 0,0 0 0,-1 0 0,1 0 0,0 0 0,0 1 0,0-1 0,0 0 0,0 0 0,0 0 0,0 0 0,0 0 0,0 0 0,-1 0 0,1 0 0,0 0 0,20 4 0,23-3 0,25 0 0,52-3 0,-119 2 0,0 0 0,-1 1 0,1-1 0,-1 0 0,1 0 0,0 0 0,-1 0 0,1 0 0,-1 0 0,1 0 0,0 0 0,-1-1 0,1 1 0,-1 0 0,1 0 0,0 0 0,-1-1 0,1 1 0,-1 0 0,1-1 0,-1 1 0,1 0 0,-1-1 0,1 1 0,-1-1 0,0 1 0,1-1 0,-1 1 0,1-1 0,-16-9 0,-35-7 0,48 16 0,-19-5 0,-1 1 0,1 1 0,-1 0 0,0 2 0,-35 1 0,5 1 0,45 0 0,33 0 0,160-15 0,-191 15 0,1 0 0,-1-1 0,0 1 0,1-1 0,-1 0 0,1-1 0,0 1 0,-1-1 0,1 0 0,0 0 0,0 0 0,0 0 0,0-1 0,0 1 0,-5-7 0,3 3 0,0-1 0,0-1 0,1 1 0,0-1 0,1 0 0,0 0 0,-6-14 0,6 13 0,0 1 0,-1 0 0,0 0 0,0 1 0,-1-1 0,-7-7 0,7 10 0,1-1 0,0 0 0,0-1 0,1 1 0,0-1 0,0 0 0,0 0 0,1 0 0,-3-10 0,3 9 0,1-1 0,0-1 0,1 1 0,0 0 0,0-10 0,1 18 0,0-1 0,0 1 0,0 0 0,1 0 0,-1 0 0,0 0 0,0 0 0,1 0 0,-1 0 0,1 0 0,-1 0 0,1 0 0,-1 0 0,1 0 0,0 0 0,-1 1 0,1-1 0,0 0 0,0 0 0,-1 1 0,3-2 0,-1 1 0,-1 1 0,1 0 0,0 0 0,0-1 0,-1 1 0,1 0 0,0 0 0,0 1 0,0-1 0,-1 0 0,1 1 0,0-1 0,-1 1 0,1-1 0,0 1 0,-1 0 0,1 0 0,2 1 0,4 4 0,-1 0 0,1 1 0,-1 0 0,0 0 0,-1 1 0,0-1 0,0 2 0,0-1 0,6 14 0,7 8 0,10 33 0,-2-6 0,0-33 0,-24-22 0,0-1 0,0 1 0,0 0 0,-1 0 0,1 0 0,-1 0 0,1 1 0,-1-1 0,0 1 0,0-1 0,0 1 0,-1 0 0,3 5 0,-4-7 0,-1-1 0,1 1 0,-1 0 0,1 0 0,-1 0 0,0 0 0,0-1 0,1 1 0,-1 0 0,0-1 0,0 1 0,0 0 0,0-1 0,1 1 0,-1-1 0,0 0 0,0 1 0,0-1 0,0 0 0,0 1 0,0-1 0,0 0 0,-1 0 0,1 0 0,0 0 0,0 0 0,0 0 0,0 0 0,0 0 0,0 0 0,0-1 0,-1 0 0,-37-5 0,29 2 0,0-1 0,0 0 0,1-1 0,0 0 0,0 0 0,1-1 0,-11-10 0,17 14 0,-1 0 0,0 0 0,1 0 0,0 0 0,0 0 0,0 0 0,0-1 0,1 1 0,-1-1 0,1 1 0,0-1 0,0 1 0,0-1 0,0 0 0,0 0 0,1 1 0,0-1 0,0 0 0,0 0 0,0 0 0,1 1 0,-1-1 0,1 0 0,2-5 0,-3 8 0,1 0 0,-1 0 0,0 0 0,1 0 0,-1-1 0,1 1 0,-1 0 0,1 0 0,0 1 0,-1-1 0,1 0 0,0 0 0,0 0 0,0 0 0,0 1 0,-1-1 0,1 0 0,0 1 0,0-1 0,0 0 0,0 1 0,1 0 0,-1-1 0,0 1 0,0 0 0,0-1 0,2 1 0,0 0 0,-1 1 0,0-1 0,1 1 0,-1-1 0,0 1 0,1 0 0,-1 0 0,0 0 0,0 0 0,0 1 0,0-1 0,3 3 0,2 1 0,-1 1 0,0 0 0,-1 0 0,1 0 0,-1 1 0,8 13 0,1 17 0,-12-31 0,-1 0 0,1-1 0,-1 0 0,2 0 0,-1 1 0,0-1 0,1 0 0,0-1 0,0 1 0,1 0 0,-1-1 0,1 0 0,0 0 0,0 0 0,0 0 0,1-1 0,-1 1 0,1-1 0,6 3 0,-32-11 0,-38-8 0,55 11 0,1 1 0,-1 0 0,1-1 0,0 0 0,-1 0 0,1 0 0,0 0 0,0 0 0,0-1 0,1 1 0,-1-1 0,0 0 0,1 0 0,0 0 0,-3-4 0,-17-30 0,18 31 0,-1 0 0,1 0 0,0-1 0,1 1 0,-1-1 0,2 0 0,-1 0 0,1 0 0,-1 0 0,2 0 0,-1-1 0,1-7 0,1 15 0,0 0 0,-1 0 0,1-1 0,1 1 0,-1 0 0,0 0 0,0 0 0,0-1 0,0 1 0,0 0 0,0 0 0,0 0 0,0 0 0,0-1 0,0 1 0,0 0 0,0 0 0,0 0 0,1 0 0,-1-1 0,0 1 0,0 0 0,0 0 0,0 0 0,0 0 0,1 0 0,-1-1 0,0 1 0,0 0 0,0 0 0,1 0 0,-1 0 0,0 0 0,0 0 0,0 0 0,1 0 0,-1 0 0,0 0 0,0 0 0,0 0 0,1 0 0,-1 0 0,0 0 0,0 0 0,0 0 0,1 0 0,12 8 0,15 16 0,-25-20 0,24 15 0,-25-18 0,-1 0 0,0 0 0,0 0 0,0 0 0,1-1 0,-1 1 0,1-1 0,-1 1 0,0-1 0,1 1 0,-1-1 0,1 1 0,-1-1 0,1 0 0,-1 0 0,1 0 0,-1 0 0,3 0 0,-5-3 0,0 1 0,1 0 0,-1-1 0,0 1 0,-1 0 0,1 0 0,0 0 0,-1 0 0,1 0 0,-1 0 0,-2-2 0,-6-9 0,7 3 0,-1 0 0,1 0 0,1-1 0,0 1 0,0-1 0,0-19 0,3 23 0,-1 0 0,-1-1 0,1 1 0,-1 0 0,0 0 0,-1 0 0,0 0 0,0 0 0,0 0 0,-1 1 0,0-1 0,0 1 0,-1-1 0,0 1 0,0 0 0,-7-7 0,9 11 0,-8-7 0,0 1 0,1-1 0,0-1 0,1 1 0,0-2 0,0 1 0,1-1 0,0 0 0,-8-21 0,-6-46-1365,19 68-5461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7:56:38.022"/>
    </inkml:context>
    <inkml:brush xml:id="br0">
      <inkml:brushProperty name="width" value="0.05" units="cm"/>
      <inkml:brushProperty name="height" value="0.05" units="cm"/>
      <inkml:brushProperty name="color" value="#005C25"/>
    </inkml:brush>
  </inkml:definitions>
  <inkml:trace contextRef="#ctx0" brushRef="#br0">0 1 24575,'3'0'0,"2"0"0,4 0 0,2 0 0,3 0 0,0 0 0,0 0 0,1 0 0,-2 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7:56:39.745"/>
    </inkml:context>
    <inkml:brush xml:id="br0">
      <inkml:brushProperty name="width" value="0.05" units="cm"/>
      <inkml:brushProperty name="height" value="0.05" units="cm"/>
      <inkml:brushProperty name="color" value="#005C25"/>
    </inkml:brush>
  </inkml:definitions>
  <inkml:trace contextRef="#ctx0" brushRef="#br0">0 67 24575,'0'-3'0,"0"-2"0,0-4 0,3 0 0,0-1 0,0-1 0,2 1 0,0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7:56:40.400"/>
    </inkml:context>
    <inkml:brush xml:id="br0">
      <inkml:brushProperty name="width" value="0.05" units="cm"/>
      <inkml:brushProperty name="height" value="0.05" units="cm"/>
      <inkml:brushProperty name="color" value="#005C25"/>
    </inkml:brush>
  </inkml:definitions>
  <inkml:trace contextRef="#ctx0" brushRef="#br0">1 1 24575,'3'0'0,"0"3"0,0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8:01:24.248"/>
    </inkml:context>
    <inkml:brush xml:id="br0">
      <inkml:brushProperty name="width" value="0.2" units="cm"/>
      <inkml:brushProperty name="height" value="0.2" units="cm"/>
      <inkml:brushProperty name="color" value="#A30D1B"/>
    </inkml:brush>
  </inkml:definitions>
  <inkml:trace contextRef="#ctx0" brushRef="#br0">1 1077 24575,'317'-10'0,"-283"8"0,54-10 0,-57 7 0,31-13 0,-50 13 0,1 1 0,-1 1 0,25-5 0,-11 3 0,0-1 0,-1-2 0,44-18 0,16-6 0,-45 19 0,-1-3 0,43-23 0,40-31 0,-41 8 0,98-96 0,-179 158 0,0-1 0,0 1 0,0 0 0,0-1 0,0 1 0,1-1 0,-1 1 0,0-1 0,0 1 0,0-1 0,0 1 0,0 0 0,0-1 0,-1 1 0,1-1 0,0 1 0,0-1 0,0 1 0,0 0 0,0-1 0,-1 1 0,1-1 0,0 1 0,0 0 0,-1-1 0,1 1 0,0 0 0,0-1 0,-1 1 0,1 0 0,0-1 0,-1 1 0,1 0 0,-1 0 0,1 0 0,0-1 0,-1 1 0,1 0 0,-1 0 0,1 0 0,-1 0 0,0 0 0,-31-17 0,0 1 0,28 12 0,0 0 0,0 0 0,1-1 0,0 1 0,0-1 0,0 0 0,1 0 0,-4-8 0,-13-23 0,-29-21 0,42 46 0,0-1 0,0 0 0,1-1 0,1 1 0,-6-25 0,7 28 0,0-1 0,-1 1 0,0 0 0,0 0 0,-1 0 0,-6-8 0,6 9 0,0 0 0,1 0 0,0 0 0,0-1 0,1 1 0,0-1 0,-3-14 0,2-7 0,4 20 0,-1 0 0,-1-1 0,1 1 0,-2 0 0,1-1 0,-2 1 0,1 1 0,-7-13 0,10 22 0,-1-1 0,1 1 0,0 0 0,-1 0 0,1 0 0,-1-1 0,1 1 0,-1 0 0,1 0 0,0 0 0,-1 0 0,1 0 0,-1 0 0,1 0 0,-1 0 0,1 0 0,-1 0 0,1 0 0,0 0 0,-1 0 0,1 0 0,-1 1 0,1-1 0,-1 0 0,1 0 0,0 0 0,-1 1 0,1-1 0,0 0 0,-1 0 0,1 1 0,0-1 0,-1 0 0,1 1 0,0-1 0,-1 0 0,1 1 0,0-1 0,0 1 0,0-1 0,-1 0 0,1 1 0,0-1 0,0 1 0,0-1 0,0 1 0,0-1 0,0 1 0,-18 35 0,9-19 0,4-9 0,-1 0 0,0-1 0,-1 0 0,0 0 0,-11 8 0,-27 31 0,41-42 0,0 1 0,-1-1 0,1 0 0,-1 0 0,0 0 0,-9 4 0,-21 18 0,21-12 0,0 0 0,-1-1 0,-1-1 0,0 0 0,-1-1 0,0-1 0,-1 0 0,0-2 0,-37 13 0,-69 20 0,86-30 0,1-1 0,-60 7 0,-27 2 0,123-19 0,0 0 0,0 0 0,0 0 0,1 0 0,-1 0 0,0 0 0,0 1 0,0-1 0,0 0 0,1 0 0,-1 1 0,0-1 0,0 0 0,1 1 0,-1-1 0,0 1 0,1-1 0,-1 1 0,0-1 0,1 1 0,-1-1 0,1 1 0,-1 0 0,1-1 0,-1 1 0,1 0 0,-1-1 0,1 1 0,0 0 0,-1 0 0,1 0 0,0-1 0,0 1 0,-1 0 0,1 0 0,0 0 0,0 0 0,0-1 0,0 1 0,0 0 0,0 0 0,0 0 0,1 1 0,18 42 0,-7-17 0,-12-6 0,-1 0 0,0 0 0,-1 0 0,-2 0 0,0 0 0,-1-1 0,-1 0 0,-15 34 0,12-29 0,4-10 0,-1 0 0,0-1 0,-1 0 0,-13 19 0,9-17 0,6-11 0,1 0 0,0 0 0,0 1 0,0 0 0,1 0 0,0 0 0,0 0 0,1 0 0,-1 1 0,-1 9 0,5-15 0,0-1 0,0 1 0,-1 0 0,1 0 0,0-1 0,0 1 0,0 0 0,1-1 0,-1 1 0,0-1 0,0 0 0,0 1 0,0-1 0,0 0 0,1 1 0,-1-1 0,0 0 0,0 0 0,0 0 0,1 0 0,-1 0 0,0-1 0,0 1 0,3-1 0,31-4 0,-10-6 0,-1-1 0,-1-1 0,34-25 0,-33 22 0,0 2 0,1 0 0,0 2 0,1 1 0,46-14 0,91-33 0,-147 54 0,-1-1 0,1 0 0,-1-1 0,20-11 0,146-88 0,-146 90 0,-29 13 0,0 0 0,1-1 0,-1 1 0,0-1 0,0-1 0,-1 1 0,1-1 0,-1 0 0,1 0 0,7-9 0,-12 10 0,1 0 0,-1 0 0,0 0 0,0 0 0,0 0 0,0-1 0,-1 1 0,1 0 0,-1-1 0,0 1 0,0 0 0,0-1 0,-1 1 0,1 0 0,-1-4 0,-18-57 0,7 25 0,12 38 0,0 0 0,-1 0 0,1-1 0,0 1 0,-1 0 0,1 0 0,-1 0 0,1 0 0,-1 0 0,0 0 0,1 0 0,-1 0 0,0 0 0,0 0 0,0 0 0,0 0 0,1 0 0,-1 1 0,0-1 0,-1 0 0,1 1 0,0-1 0,0 1 0,0-1 0,-2 0 0,0 1 0,0-1 0,-1 1 0,1 0 0,0 0 0,0 1 0,0-1 0,0 1 0,0-1 0,0 1 0,-4 1 0,-10 5 0,-1 1 0,-28 19 0,32-19 0,-107 73 0,30-18 0,61-46-6,-54 23 0,38-20-1347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8:01:42.915"/>
    </inkml:context>
    <inkml:brush xml:id="br0">
      <inkml:brushProperty name="width" value="0.035" units="cm"/>
      <inkml:brushProperty name="height" value="0.035" units="cm"/>
      <inkml:brushProperty name="color" value="#A30D1B"/>
    </inkml:brush>
  </inkml:definitions>
  <inkml:trace contextRef="#ctx0" brushRef="#br0">1 192 24575,'5'-1'0,"1"0"0,-1 0 0,1-1 0,-1 1 0,0-1 0,0 0 0,0-1 0,0 1 0,0-1 0,0 0 0,-1-1 0,7-5 0,-2 2 0,0-1 0,-1-1 0,0 1 0,13-20 0,28-39 0,-42 36 0,-6 33 0,3 16 0,13 83 0,-18-95 0,-8-12 0,-12-18 0,17 20 0,16 21 0,-8-10 0,0 0 0,-1 1 0,0-1 0,0 1 0,-1 0 0,0-1 0,0 1 0,-1 0 0,0 0 0,0 14 0,-1-12 0,1 1 0,0-1 0,1 0 0,0 0 0,7 17 0,20 30 0,39 134 0,-64-184 0,0 1 0,0-1 0,0 0 0,1-1 0,0 1 0,0-1 0,0 0 0,1 0 0,0-1 0,0 1 0,14 7 0,16 18 0,-11-6 0,-19-18 0,-1-1 0,1-1 0,0 1 0,0-1 0,1 0 0,-1 0 0,1-1 0,10 5 0,15 4 0,-20-9 0,0 1 0,0 0 0,-1 1 0,0 0 0,0 1 0,10 8 0,-20-15 0,-1 1 0,0-1 0,1 1 0,-1 0 0,0-1 0,1 1 0,-1-1 0,0 1 0,0 0 0,0-1 0,0 1 0,1 0 0,-1-1 0,0 1 0,0 0 0,0-1 0,0 1 0,0 0 0,-1-1 0,1 1 0,0 0 0,0-1 0,0 1 0,-1-1 0,1 1 0,0 0 0,0-1 0,-1 1 0,1-1 0,-1 1 0,1-1 0,0 1 0,-1 0 0,-23 24 0,3-1 0,21-22 0,-1-1 0,1 0 0,-1 1 0,0-1 0,1 0 0,-1 1 0,0-1 0,0 0 0,0 0 0,0 1 0,0-1 0,0 0 0,-1 0 0,1 0 0,0-1 0,0 1 0,-1 0 0,1 0 0,-1-1 0,1 1 0,0-1 0,-1 1 0,-1 0 0,-4-10 0,14-14 0,30-25 0,-37 47 0,-1 0 0,1 1 0,0-1 0,0 1 0,0-1 0,-1 0 0,1 1 0,0-1 0,-1 1 0,1-1 0,0 1 0,-1-1 0,1 1 0,-1-1 0,1 1 0,-1-1 0,1 1 0,-1 0 0,1-1 0,-1 1 0,1 0 0,-1-1 0,1 1 0,-1 0 0,0 0 0,1 0 0,-2-1 0,-2-1 0,17 1 0,-5 1-1365,1 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8:02:01.927"/>
    </inkml:context>
    <inkml:brush xml:id="br0">
      <inkml:brushProperty name="width" value="0.035" units="cm"/>
      <inkml:brushProperty name="height" value="0.035" units="cm"/>
      <inkml:brushProperty name="color" value="#A30D1B"/>
    </inkml:brush>
  </inkml:definitions>
  <inkml:trace contextRef="#ctx0" brushRef="#br0">125 8 24575,'1'1'0,"-1"0"0,1 0 0,0 0 0,0-1 0,-1 1 0,1 0 0,0-1 0,0 1 0,0-1 0,0 1 0,0-1 0,0 1 0,0-1 0,0 0 0,0 1 0,0-1 0,0 0 0,0 0 0,0 0 0,0 0 0,0 0 0,0 0 0,0 0 0,2 0 0,34 0 0,-32 0 0,60-2 0,90-13 0,-181 32 0,23-13 0,-1-1 0,0 0 0,0 0 0,-1 0 0,1 0 0,-1-1 0,-8 4 0,-19 3 0,-37 4 0,66-12 0,-1-1 0,1 0 0,-1 0 0,1-1 0,0 1 0,-1-1 0,1 1 0,0-1 0,-1 0 0,1-1 0,0 1 0,0 0 0,0-1 0,0 0 0,0 0 0,0 0 0,-3-3 0,6 5 0,0 0 0,0 0 0,-1 0 0,1 0 0,0 0 0,0 0 0,0-1 0,0 1 0,0 0 0,0 0 0,0 0 0,0 0 0,0 0 0,0-1 0,0 1 0,0 0 0,0 0 0,0 0 0,0 0 0,0 0 0,0-1 0,0 1 0,0 0 0,0 0 0,0 0 0,0 0 0,0 0 0,0-1 0,0 1 0,0 0 0,0 0 0,0 0 0,0 0 0,1 0 0,-1 0 0,0-1 0,0 1 0,0 0 0,0 0 0,0 0 0,0 0 0,0 0 0,1 0 0,-1 0 0,0 0 0,0 0 0,0 0 0,0 0 0,0 0 0,1 0 0,-1 0 0,0-1 0,0 1 0,0 0 0,16-3 0,18 7 0,-6 23 0,-24-23 0,-1 0 0,1 0 0,0-1 0,0 1 0,0-1 0,1 0 0,6 4 0,-11-7 0,1 0 0,-1 0 0,0 0 0,0 0 0,1 0 0,-1 0 0,0 0 0,0 0 0,1 0 0,-1 0 0,0 0 0,0 0 0,1 0 0,-1 0 0,0 1 0,0-1 0,0 0 0,1 0 0,-1 0 0,0 0 0,0 0 0,1 0 0,-1 1 0,0-1 0,0 0 0,0 0 0,0 0 0,1 1 0,-1-1 0,0 0 0,0 0 0,0 0 0,0 1 0,0-1 0,0 0 0,0 0 0,1 1 0,-1-1 0,0 0 0,0 0 0,0 1 0,0-1 0,0 0 0,0 0 0,0 1 0,0-1 0,0 0 0,-1 0 0,1 1 0,-14 2 0,-2-1 0,16-2 0,0 0 0,0 0 0,0 0 0,0 0 0,-1 1 0,1-1 0,0 0 0,0 0 0,0 0 0,0 0 0,0 0 0,0 0 0,-1 0 0,1 0 0,0 0 0,0 1 0,0-1 0,0 0 0,0 0 0,0 0 0,0 0 0,0 0 0,-1 0 0,1 1 0,0-1 0,0 0 0,0 0 0,0 0 0,0 0 0,0 1 0,0-1 0,0 0 0,0 0 0,0 0 0,0 0 0,0 1 0,0-1 0,0 0 0,0 0 0,0 0 0,1 0 0,-1 0 0,0 1 0,0-1 0,0 0 0,0 0 0,0 0 0,0 0 0,0 0 0,0 0 0,0 1 0,1-1 0,-1 0 0,0 0 0,0 0 0,0 0 0,0 0 0,0 0 0,1 0 0,-1 0 0,0 0 0,0 0 0,0 0 0,23 25 0,-39-43 0,5 4 0,3 3 0,18 21 0,-5-3 0,0-1 0,0 1 0,-1 0 0,0 0 0,0 0 0,0 1 0,-1-1 0,0 1 0,-1 0 0,0 0 0,0 0 0,1 9 0,0 14 0,-1 57 0,-2-61 0,-1-20 0,0 1 0,-1-1 0,0 0 0,0 1 0,-1-1 0,1 0 0,-1 0 0,-6 8 0,-11 31 0,16-35 0,0 1 0,-1-1 0,0 1 0,-1-2 0,0 1 0,-1-1 0,0 0 0,-1 0 0,0 0 0,0-1 0,-1-1 0,0 1 0,-21 13 0,21-15 0,1 2 0,0-1 0,0 1 0,1 0 0,0 1 0,0 0 0,1 0 0,0 0 0,1 1 0,0 0 0,1 0 0,-4 14 0,6-21 0,0-1 0,0 1 0,0 0 0,-1-1 0,0 1 0,0-1 0,0 0 0,0 0 0,0 0 0,-1-1 0,1 1 0,-1-1 0,-4 3 0,-24 21 0,88-23 0,-16-8 0,-38 5 0,0-1 0,-1 1 0,1 0 0,0-1 0,0 1 0,0-1 0,-1 1 0,1-1 0,0 0 0,0 0 0,-1 0 0,1 0 0,-1 0 0,1 0 0,-1 0 0,1 0 0,1-3 0,-4 3 0,1 0 0,-1 0 0,0 0 0,0 0 0,0 0 0,0 0 0,0 1 0,0-1 0,0 0 0,0 1 0,0-1 0,-1 1 0,1-1 0,0 1 0,0 0 0,0 0 0,-1-1 0,1 1 0,0 0 0,-2 0 0,-32-6 0,33 6 0,0 0 0,1-1 0,0 1 0,-1 0 0,1-1 0,0 1 0,-1-1 0,1 1 0,0-1 0,0 0 0,-1 1 0,1-1 0,0 0 0,0 0 0,0 0 0,0 0 0,0 0 0,0 0 0,1 0 0,-1 0 0,0 0 0,0 0 0,1 0 0,-1-1 0,1 1 0,-1 0 0,1-1 0,-1 1 0,1 0 0,0-1 0,0 1 0,-1 0 0,1-1 0,0 1 0,0-1 0,1 1 0,-1 0 0,0-1 0,0 1 0,1 0 0,-1-1 0,0 1 0,2-2 0,2-10 0,0 1 0,1 0 0,11-19 0,-7 14 0,-2 2 0,2 0 0,19-26 0,11-16 0,-25 32 0,14-32 0,-26 53 0,0-1 0,1 1 0,-1 0 0,1 0 0,0 1 0,0-1 0,0 1 0,0-1 0,1 1 0,3-3 0,-2 2 0,-1 0 0,1 0 0,-1 0 0,-1-1 0,1 1 0,0-1 0,2-5 0,17-63 0,-21 62 0,0 1 0,1 0 0,0 0 0,0 0 0,1 0 0,1 0 0,-1 1 0,2-1 0,-1 1 0,11-12 0,21 2-1365,-31 16-5461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19T07:54:27.827"/>
    </inkml:context>
    <inkml:brush xml:id="br0">
      <inkml:brushProperty name="width" value="0.35" units="cm"/>
      <inkml:brushProperty name="height" value="0.35" units="cm"/>
      <inkml:brushProperty name="color" value="#008C3A"/>
      <inkml:brushProperty name="ignorePressure" value="1"/>
    </inkml:brush>
  </inkml:definitions>
  <inkml:trace contextRef="#ctx0" brushRef="#br0">227 58,'1033'257,"-2283"-568,1240 308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7:55:04.328"/>
    </inkml:context>
    <inkml:brush xml:id="br0">
      <inkml:brushProperty name="width" value="0.35" units="cm"/>
      <inkml:brushProperty name="height" value="0.35" units="cm"/>
      <inkml:brushProperty name="color" value="#008C3A"/>
    </inkml:brush>
  </inkml:definitions>
  <inkml:trace contextRef="#ctx0" brushRef="#br0">1688 402 24575,'-8'1'0,"1"1"0,0 0 0,0 0 0,0 0 0,0 1 0,0 0 0,0 0 0,1 1 0,-1 0 0,-10 9 0,-31 15 0,23-16 0,1 2 0,-39 27 0,43-26 0,29-22 0,4-1 0,0-1 0,0 0 0,-1-1 0,0 0 0,0-1 0,-1-1 0,-1 0 0,0 0 0,0-1 0,12-23 0,-14 20 0,0 1 0,2 0 0,13-18 0,-12 20 0,-2 0 0,0-1 0,14-29 0,-21 40 0,0-1 0,-1 1 0,1-1 0,-1 0 0,0 0 0,0 0 0,-1 1 0,1-1 0,-1 0 0,0 0 0,1 0 0,-2 0 0,1 0 0,0 0 0,-1 0 0,0 0 0,0 1 0,0-1 0,0 0 0,-1 0 0,0 1 0,1-1 0,-1 1 0,0-1 0,-1 1 0,-3-4 0,-9-27 0,14 31 0,0-1 0,-1 0 0,1 1 0,-1-1 0,0 1 0,0 0 0,0-1 0,0 1 0,0 0 0,-1 0 0,0 0 0,1 1 0,-7-6 0,7 8 0,1-1 0,-1 1 0,1-1 0,-1 0 0,1 0 0,-1 1 0,1-1 0,0 0 0,0 0 0,-1-1 0,1 1 0,0 0 0,0 0 0,0 0 0,0-1 0,0 1 0,1-1 0,-1 1 0,0 0 0,1-1 0,-1 1 0,1-1 0,-1 0 0,1 1 0,0-1 0,-1 1 0,1-1 0,0 0 0,0 1 0,0-1 0,1 1 0,-1-1 0,0 0 0,1-1 0,-4-2 0,-9 9 0,-8 7 0,-5 26 0,23-34 0,1 0 0,-1 0 0,1 1 0,-1-1 0,0-1 0,-1 1 0,1 0 0,0 0 0,-1-1 0,1 1 0,-1-1 0,0 0 0,0 0 0,0 0 0,0 0 0,0 0 0,0-1 0,-6 2 0,4 0 0,-1 0 0,0 0 0,1 0 0,0 0 0,-1 1 0,1 0 0,1 0 0,-1 0 0,1 1 0,-1-1 0,-4 8 0,-32 29 0,-15-7 0,-18 14 0,48-28 0,13-11 0,0 1 0,1 1 0,0-1 0,0 2 0,1 0 0,0 0 0,1 1 0,-13 23 0,19-29 0,-1-1 0,1 0 0,-1 0 0,0-1 0,0 1 0,-8 5 0,-16 18 0,-50 61 0,-26 33 0,-34 52 0,41-24 0,76-121 0,-34 65 0,18-28 0,-20 61 0,-10 32 0,8-34 0,55-116 0,0 1 0,1 0 0,0 0 0,0 0 0,2 0 0,-4 18 0,5-16 0,-2-1 0,0 0 0,0 0 0,-1 0 0,-9 19 0,6-17 0,1 1 0,0-1 0,-6 26 0,8-26 0,0-1 0,0 1 0,-2-1 0,-13 24 0,13-25 0,0 0 0,1-1 0,0 2 0,-2 12 0,-12 26 0,4-13 0,-14 51 0,12-35 0,11-30 0,2 0 0,0 0 0,1 0 0,2 1 0,1 34 0,-2 41 0,-3-49 0,-4 70 0,9-112 0,-1 1 0,-1-1 0,0 1 0,0-1 0,-5 13 0,3-12 0,1-1 0,1 1 0,0 0 0,0 0 0,0 14 0,2-13 0,-1-6 0,1 1 0,0 0 0,0-1 0,1 1 0,0 0 0,0-1 0,3 11 0,-2-14 0,-1 0 0,0-1 0,0 1 0,1 0 0,-1-1 0,1 0 0,-1 1 0,1-1 0,0 0 0,0 0 0,-1 0 0,1 0 0,0 0 0,0 0 0,0 0 0,0-1 0,0 1 0,0-1 0,0 1 0,0-1 0,0 0 0,0 0 0,0 0 0,0 0 0,4-1 0,72-6 0,-65 4 0,1 1 0,-1 0 0,1 2 0,0-1 0,-1 2 0,1 0 0,21 4 0,4 2 0,46 4 0,-52-8 0,0-2 0,42-4 0,-73 3 0,-1 0 0,0 0 0,1-1 0,-1 1 0,0-1 0,0 1 0,1-1 0,-1 1 0,0-1 0,0 0 0,0 1 0,0-1 0,0 0 0,0 0 0,0 0 0,0 0 0,0 0 0,0 0 0,0 0 0,0 0 0,-1 0 0,1 0 0,0-3 0,6-37 0,-7 24 0,-2 0 0,-6-31 0,0 11 0,-17-59 0,24 93 0,-1 0 0,0 0 0,0 0 0,0 1 0,0-1 0,0 1 0,0-1 0,-1 1 0,1 0 0,-1 0 0,1 0 0,-1 0 0,0 1 0,0-1 0,0 1 0,0-1 0,0 1 0,0 0 0,-5-1 0,5 2 0,0-1 0,1 1 0,0-1 0,-1 0 0,1 0 0,-1 0 0,1 0 0,0 0 0,0 0 0,-1-1 0,1 1 0,0-1 0,0 1 0,1-1 0,-1 0 0,0 0 0,0 0 0,1 0 0,-1 0 0,1 0 0,0 0 0,0 0 0,-1-1 0,2 1 0,-1 0 0,0-1 0,0 1 0,0-6 0,-2-52 0,8-81 0,4 82 0,2 0 0,2 1 0,3 1 0,27-62 0,-30 82 0,72-182 0,-31 86 0,4-10 0,-7 27 0,-24 53 0,10-14 0,-30 65 0,-1 0 0,0-1 0,5-18 0,-7 19 0,0 0 0,1 0 0,1 0 0,9-16 0,23-28 0,-20 28 0,0 2 0,1 0 0,2 1 0,23-22 0,-5 10 0,49-39 0,-17 19 0,-56 46 0,0-1 0,-1 0 0,-1-2 0,20-21 0,-26 26 0,20-20 0,1 2 0,56-44 0,-84 71 0,0 0 0,0 0 0,0 1 0,-1-1 0,1 0 0,0 0 0,0 0 0,0 0 0,0 0 0,0 0 0,0 0 0,0 1 0,0-1 0,0 0 0,0 0 0,0 0 0,0 0 0,0 0 0,0 0 0,0 0 0,0 1 0,0-1 0,0 0 0,0 0 0,0 0 0,0 0 0,0 0 0,0 1 0,0-1 0,0 0 0,0 0 0,0 0 0,0 0 0,0 0 0,0 0 0,0 0 0,0 1 0,0-1 0,0 0 0,0 0 0,1 0 0,-1 0 0,0 0 0,0 0 0,0 0 0,0 0 0,0 0 0,0 0 0,0 0 0,1 1 0,-1-1 0,0 0 0,0 0 0,0 0 0,0 0 0,0 0 0,0 0 0,1 0 0,-1 0 0,0 0 0,0 0 0,0 0 0,0 0 0,0 0 0,0 0 0,1-1 0,-1 1 0,-6 22 0,-12 26 0,17-46 0,-14 48 0,14-44 0,0 1 0,0-1 0,-1 0 0,0 0 0,-1 0 0,1 0 0,-1 0 0,0 0 0,0-1 0,-1 0 0,0 1 0,0-1 0,0 0 0,-6 4 0,-1 2 0,0 0 0,0 1 0,1 0 0,1 1 0,-12 19 0,12-19 0,-57 107 0,-53 89 0,94-168 0,2 2 0,2 0 0,-20 60 0,23-57 0,-26 48 0,24-52 0,2 1 0,2 0 0,-13 54 0,1-4 0,2-20 0,15-4 0,5-21 0,-25 87 0,-20 57 0,37-143 0,-2 15 0,6-3 0,-24 83 0,-7 37 0,39-171-195,0 1 0,0-1 0,-1 0 0,0 0 0,-1-1 0,-8 17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7:55:24.265"/>
    </inkml:context>
    <inkml:brush xml:id="br0">
      <inkml:brushProperty name="width" value="0.35" units="cm"/>
      <inkml:brushProperty name="height" value="0.35" units="cm"/>
      <inkml:brushProperty name="color" value="#008C3A"/>
    </inkml:brush>
  </inkml:definitions>
  <inkml:trace contextRef="#ctx0" brushRef="#br0">1274 1 24575,'-1'0'0,"-1"1"0,1-1 0,0 1 0,-1 0 0,1 0 0,0 0 0,0-1 0,0 1 0,0 1 0,0-1 0,0 0 0,0 0 0,0 0 0,0 0 0,0 1 0,0-1 0,1 0 0,-1 1 0,1-1 0,-1 0 0,1 1 0,-1-1 0,1 1 0,0 1 0,-7 38 0,5-12 0,-1-1 0,-1 0 0,-2 0 0,-1 0 0,-17 44 0,9-42 0,-2-2 0,-36 49 0,19-30 0,22-29 0,-1 0 0,-1-1 0,-1 0 0,0-1 0,-1-1 0,0 0 0,-2-1 0,0-1 0,0-1 0,-38 20 0,18-13 0,-31 13 0,40-23 0,0 0 0,-1-2 0,0-1 0,0-1 0,0-2 0,-1-1 0,1-1 0,-1-2 0,-45-7 0,63 4 0,0 0 0,0-1 0,0-1 0,1 0 0,0 0 0,0-1 0,-14-12 0,-13-7 0,-54-21 0,-4-2 0,92 46 0,0-1 0,0 1 0,0-1 0,1 1 0,-1-1 0,1-1 0,0 1 0,1 0 0,-1-1 0,1 0 0,0 0 0,0 0 0,0 0 0,0 0 0,1-1 0,0 1 0,0-1 0,1 0 0,0 1 0,0-1 0,0 0 0,0-6 0,1 6 0,-1-4 0,0 0 0,0 0 0,2 0 0,-1 0 0,4-18 0,-3 26 0,0-1 0,0 1 0,0-1 0,0 1 0,0-1 0,1 1 0,-1 0 0,1 0 0,-1 0 0,1 0 0,0 0 0,0 0 0,0 0 0,0 0 0,0 1 0,1-1 0,-1 1 0,0 0 0,1 0 0,-1-1 0,1 2 0,-1-1 0,1 0 0,0 0 0,4 0 0,78-9 0,-1 4 0,136 7 0,-79 2 0,-118-3 0,-11 1 0,1-1 0,-1 0 0,0-1 0,0 0 0,0-1 0,0 0 0,0-1 0,21-8 0,-12 3 0,32-15 0,-51 23 0,-1-1 0,0 0 0,1 1 0,-1-1 0,1 0 0,-1 0 0,0 0 0,1 0 0,-1-1 0,0 1 0,0 0 0,0 0 0,0-1 0,0 1 0,0 0 0,0-1 0,-1 1 0,1-1 0,0 1 0,-1-1 0,0 1 0,1-1 0,-1 0 0,0 1 0,1-1 0,-1-2 0,-1 3 0,-1-1 0,1 0 0,0 1 0,-1-1 0,1 1 0,-1 0 0,1-1 0,-1 1 0,0 0 0,1 0 0,-1 0 0,0 0 0,0 0 0,0 1 0,0-1 0,0 1 0,0-1 0,0 1 0,-2-1 0,-42-6 0,13 3 0,1-1 0,-1-1 0,-46-17 0,-19-5 0,-35-13 0,76 26-1365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7:55:53.794"/>
    </inkml:context>
    <inkml:brush xml:id="br0">
      <inkml:brushProperty name="width" value="0.35" units="cm"/>
      <inkml:brushProperty name="height" value="0.35" units="cm"/>
      <inkml:brushProperty name="color" value="#005C25"/>
    </inkml:brush>
  </inkml:definitions>
  <inkml:trace contextRef="#ctx0" brushRef="#br0">0 467 24575,'5'1'0,"-1"0"0,0 0 0,1 0 0,-1 1 0,0-1 0,0 1 0,0 0 0,0 0 0,-1 1 0,1-1 0,0 1 0,-1 0 0,0 0 0,0 0 0,0 0 0,0 0 0,0 1 0,2 4 0,0-3 0,-1 1 0,1-1 0,0 0 0,0-1 0,0 1 0,1-1 0,11 7 0,33 11 0,1-1 0,78 47 0,13 5 0,-13-16 0,-108-48 0,1-2 0,31 8 0,4 0 0,36 6 0,-73-19 0,-1 2 0,0 0 0,0 1 0,29 13 0,-37-14 0,-1-1 0,1 0 0,0-1 0,0 0 0,0 0 0,22-1 0,-19 0 0,-1 0 0,1 0 0,19 5 0,-33-5 0,1-1 0,-1 0 0,0 0 0,0 0 0,1 0 0,-1 0 0,0 0 0,0 0 0,1 0 0,-1 0 0,0 0 0,0-1 0,1 1 0,-1 0 0,0 0 0,0 0 0,1 0 0,-1 0 0,0 0 0,0-1 0,1 1 0,-1 0 0,0 0 0,0 0 0,0 0 0,1-1 0,-1 1 0,0 0 0,0 0 0,0-1 0,0 1 0,0 0 0,0 0 0,1-1 0,-1 1 0,0 0 0,0 0 0,0-1 0,0 1 0,0 0 0,0 0 0,0-1 0,0 1 0,0 0 0,0 0 0,0-1 0,0 1 0,0 0 0,-1-1 0,-3-25 0,-15-24 0,-2-6 0,16 40 0,-1-1 0,-15-28 0,14 31 0,1-1 0,0-1 0,1 1 0,1-1 0,0 0 0,1 0 0,0 0 0,2 0 0,0-1 0,2-26 0,-4-42 0,2 83 0,1 0 0,-1 0 0,0 0 0,0-1 0,0 1 0,0 0 0,0 0 0,0 0 0,0 1 0,-1-1 0,1 0 0,0 0 0,-1 1 0,0-1 0,1 1 0,-1-1 0,0 1 0,0 0 0,0-1 0,0 1 0,0 0 0,0 1 0,0-1 0,0 0 0,0 0 0,-1 1 0,1-1 0,0 1 0,-5 0 0,-9-2 0,0 1 0,0 1 0,-20 2 0,14-1 0,-135-16 0,139 13 0,-1 0 0,1-1 0,-1-1 0,1-1 0,0-1 0,1 0 0,-18-9 0,19 8 0,-22-7 0,-45-9 0,5 2 0,-27-2 0,105 23 0,-1-1 0,1 1 0,-1 0 0,1-1 0,0 1 0,-1-1 0,1 1 0,-1-1 0,1 1 0,0-1 0,-1 1 0,1-1 0,0 1 0,-1-1 0,1 1 0,0-1 0,0 1 0,0-1 0,0 1 0,-1-1 0,1 0 0,0 1 0,0-1 0,0 1 0,0-1 0,0 0 0,0 1 0,1-1 0,-1 1 0,0-1 0,0 0 0,0 1 0,1-1 0,-1 1 0,0-1 0,0 1 0,1-1 0,-1 1 0,0-1 0,1 1 0,-1-1 0,1 1 0,0-1 0,24-32 0,-13 17 0,10-47 0,-20 53 0,0 0 0,1 1 0,1-1 0,0 0 0,9-15 0,-12 23 0,1 0 0,0 0 0,0 0 0,0 0 0,0 0 0,0 0 0,0 1 0,0-1 0,0 1 0,1-1 0,-1 1 0,1 0 0,-1 0 0,1 0 0,-1 1 0,1-1 0,0 0 0,-1 1 0,1 0 0,0-1 0,-1 1 0,1 0 0,0 1 0,-1-1 0,1 0 0,0 1 0,-1-1 0,4 2 0,0 0 0,-1 0 0,1 0 0,-1 0 0,1 1 0,-1 0 0,0 0 0,0 0 0,0 1 0,0 0 0,0 0 0,-1 0 0,6 6 0,-7-5 0,4 5 0,0 0 0,0 0 0,1-1 0,1 0 0,-1-1 0,2 1 0,-1-2 0,1 1 0,0-1 0,0-1 0,21 10 0,-8-5 0,0 1 0,0 1 0,29 23 0,-6-4 0,-38-28-3,1 0 0,-1 0 0,0-1 0,1 0 0,0-1 0,12 3 0,7 1-1341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07:56:08.204"/>
    </inkml:context>
    <inkml:brush xml:id="br0">
      <inkml:brushProperty name="width" value="0.05" units="cm"/>
      <inkml:brushProperty name="height" value="0.05" units="cm"/>
      <inkml:brushProperty name="color" value="#005C25"/>
    </inkml:brush>
  </inkml:definitions>
  <inkml:trace contextRef="#ctx0" brushRef="#br0">501 1 24575,'2'69'0,"0"-44"0,-1 0 0,-1 0 0,-2 0 0,0 0 0,-9 39 0,4-50 0,3-16 0,4-26 0,1 21 0,0 4 0,0-1 0,0 1 0,0-1 0,-1 0 0,1 1 0,-1-1 0,0 0 0,0 1 0,0-1 0,-1 0 0,0-5 0,-20 54 0,14-18 0,1 0 0,-2 31 0,5-39 0,0 0 0,-2 0 0,0-1 0,-1 1 0,-1-1 0,-13 24 0,-64 99 0,24-71 0,14-18 0,37-42 0,-1-1 0,0 1 0,0-1 0,-21 13 0,18-13 0,0 0 0,1 1 0,-12 13 0,-43 39 0,66-61 0,1-1 0,-1 1 0,1 0 0,0 0 0,-1 0 0,1 0 0,0 0 0,0 0 0,0 0 0,0 0 0,0 0 0,-1 0 0,2 0 0,-1 0 0,0 0 0,0 0 0,0-1 0,0 1 0,1 0 0,-1 0 0,0 0 0,1 0 0,-1 0 0,1 0 0,-1 0 0,1-1 0,-1 1 0,1 0 0,0 0 0,-1-1 0,1 1 0,0 0 0,1 0 0,36 28 0,-11-10 0,14 25-1365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58FCF-2393-4EDE-A8D9-58BAF8616DA4}" type="datetimeFigureOut">
              <a:rPr lang="en-GB" smtClean="0"/>
              <a:t>10/12/2025</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6D3CC-7F7C-423C-BC84-F760ACDD45A4}" type="slidenum">
              <a:rPr lang="en-GB" smtClean="0"/>
              <a:t>‹nr.›</a:t>
            </a:fld>
            <a:endParaRPr lang="en-GB"/>
          </a:p>
        </p:txBody>
      </p:sp>
    </p:spTree>
    <p:extLst>
      <p:ext uri="{BB962C8B-B14F-4D97-AF65-F5344CB8AC3E}">
        <p14:creationId xmlns:p14="http://schemas.microsoft.com/office/powerpoint/2010/main" val="2998827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plaatje zie je hier </a:t>
            </a:r>
            <a:r>
              <a:rPr lang="nl-NL" dirty="0" err="1"/>
              <a:t>Flammarion’s</a:t>
            </a:r>
            <a:r>
              <a:rPr lang="nl-NL" dirty="0"/>
              <a:t> houtgravure. Het draagt de naam van hem aangezien het op de voorkant stond van zijn </a:t>
            </a:r>
            <a:r>
              <a:rPr lang="fr-FR" sz="1200" b="0" i="1" kern="1200" dirty="0">
                <a:solidFill>
                  <a:schemeClr val="tx1"/>
                </a:solidFill>
                <a:effectLst/>
                <a:latin typeface="+mn-lt"/>
                <a:ea typeface="+mn-ea"/>
                <a:cs typeface="+mn-cs"/>
              </a:rPr>
              <a:t>L'atmosphère: météorologie populaire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uit</a:t>
            </a:r>
            <a:r>
              <a:rPr lang="fr-FR" sz="1200" b="0" i="0" kern="1200" dirty="0">
                <a:solidFill>
                  <a:schemeClr val="tx1"/>
                </a:solidFill>
                <a:effectLst/>
                <a:latin typeface="+mn-lt"/>
                <a:ea typeface="+mn-ea"/>
                <a:cs typeface="+mn-cs"/>
              </a:rPr>
              <a:t> 1888. De </a:t>
            </a:r>
            <a:r>
              <a:rPr lang="fr-FR" sz="1200" b="0" i="0" kern="1200" dirty="0" err="1">
                <a:solidFill>
                  <a:schemeClr val="tx1"/>
                </a:solidFill>
                <a:effectLst/>
                <a:latin typeface="+mn-lt"/>
                <a:ea typeface="+mn-ea"/>
                <a:cs typeface="+mn-cs"/>
              </a:rPr>
              <a:t>kunstenaar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zelf</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onbekend</a:t>
            </a:r>
            <a:r>
              <a:rPr lang="fr-FR" sz="1200" b="0" i="0" kern="1200" dirty="0">
                <a:solidFill>
                  <a:schemeClr val="tx1"/>
                </a:solidFill>
                <a:effectLst/>
                <a:latin typeface="+mn-lt"/>
                <a:ea typeface="+mn-ea"/>
                <a:cs typeface="+mn-cs"/>
              </a:rPr>
              <a:t>.</a:t>
            </a:r>
            <a:br>
              <a:rPr lang="fr-FR" sz="1200" b="0" i="0" kern="1200" dirty="0">
                <a:solidFill>
                  <a:schemeClr val="tx1"/>
                </a:solidFill>
                <a:effectLst/>
                <a:latin typeface="+mn-lt"/>
                <a:ea typeface="+mn-ea"/>
                <a:cs typeface="+mn-cs"/>
              </a:rPr>
            </a:b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De </a:t>
            </a:r>
            <a:r>
              <a:rPr lang="fr-FR" sz="1200" b="0" i="0" kern="1200" dirty="0" err="1">
                <a:solidFill>
                  <a:schemeClr val="tx1"/>
                </a:solidFill>
                <a:effectLst/>
                <a:latin typeface="+mn-lt"/>
                <a:ea typeface="+mn-ea"/>
                <a:cs typeface="+mn-cs"/>
              </a:rPr>
              <a:t>figuur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hierin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bedoeld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als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middeleeuwse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missionaris</a:t>
            </a:r>
            <a:r>
              <a:rPr lang="fr-FR" sz="1200" b="0" i="0" kern="1200" dirty="0">
                <a:solidFill>
                  <a:schemeClr val="tx1"/>
                </a:solidFill>
                <a:effectLst/>
                <a:latin typeface="+mn-lt"/>
                <a:ea typeface="+mn-ea"/>
                <a:cs typeface="+mn-cs"/>
              </a:rPr>
              <a:t> die </a:t>
            </a:r>
            <a:r>
              <a:rPr lang="fr-FR" sz="1200" b="0" i="0" kern="1200" dirty="0" err="1">
                <a:solidFill>
                  <a:schemeClr val="tx1"/>
                </a:solidFill>
                <a:effectLst/>
                <a:latin typeface="+mn-lt"/>
                <a:ea typeface="+mn-ea"/>
                <a:cs typeface="+mn-cs"/>
              </a:rPr>
              <a:t>voorbij</a:t>
            </a:r>
            <a:r>
              <a:rPr lang="fr-FR" sz="1200" b="0" i="0" kern="1200" dirty="0">
                <a:solidFill>
                  <a:schemeClr val="tx1"/>
                </a:solidFill>
                <a:effectLst/>
                <a:latin typeface="+mn-lt"/>
                <a:ea typeface="+mn-ea"/>
                <a:cs typeface="+mn-cs"/>
              </a:rPr>
              <a:t> de </a:t>
            </a:r>
            <a:r>
              <a:rPr lang="fr-FR" sz="1200" b="0" i="0" kern="1200" dirty="0" err="1">
                <a:solidFill>
                  <a:schemeClr val="tx1"/>
                </a:solidFill>
                <a:effectLst/>
                <a:latin typeface="+mn-lt"/>
                <a:ea typeface="+mn-ea"/>
                <a:cs typeface="+mn-cs"/>
              </a:rPr>
              <a:t>grenzen</a:t>
            </a:r>
            <a:r>
              <a:rPr lang="fr-FR" sz="1200" b="0" i="0" kern="1200" dirty="0">
                <a:solidFill>
                  <a:schemeClr val="tx1"/>
                </a:solidFill>
                <a:effectLst/>
                <a:latin typeface="+mn-lt"/>
                <a:ea typeface="+mn-ea"/>
                <a:cs typeface="+mn-cs"/>
              </a:rPr>
              <a:t> van de </a:t>
            </a:r>
            <a:r>
              <a:rPr lang="fr-FR" sz="1200" b="0" i="0" kern="1200" dirty="0" err="1">
                <a:solidFill>
                  <a:schemeClr val="tx1"/>
                </a:solidFill>
                <a:effectLst/>
                <a:latin typeface="+mn-lt"/>
                <a:ea typeface="+mn-ea"/>
                <a:cs typeface="+mn-cs"/>
              </a:rPr>
              <a:t>aarde</a:t>
            </a:r>
            <a:r>
              <a:rPr lang="fr-FR" sz="1200" b="0" i="0" kern="1200" dirty="0">
                <a:solidFill>
                  <a:schemeClr val="tx1"/>
                </a:solidFill>
                <a:effectLst/>
                <a:latin typeface="+mn-lt"/>
                <a:ea typeface="+mn-ea"/>
                <a:cs typeface="+mn-cs"/>
              </a:rPr>
              <a:t> kan </a:t>
            </a:r>
            <a:r>
              <a:rPr lang="fr-FR" sz="1200" b="0" i="0" kern="1200" dirty="0" err="1">
                <a:solidFill>
                  <a:schemeClr val="tx1"/>
                </a:solidFill>
                <a:effectLst/>
                <a:latin typeface="+mn-lt"/>
                <a:ea typeface="+mn-ea"/>
                <a:cs typeface="+mn-cs"/>
              </a:rPr>
              <a:t>kijken</a:t>
            </a:r>
            <a:r>
              <a:rPr lang="fr-FR" sz="1200" b="0" i="0" kern="1200" dirty="0">
                <a:solidFill>
                  <a:schemeClr val="tx1"/>
                </a:solidFill>
                <a:effectLst/>
                <a:latin typeface="+mn-lt"/>
                <a:ea typeface="+mn-ea"/>
                <a:cs typeface="+mn-cs"/>
              </a:rPr>
              <a:t> en de </a:t>
            </a:r>
            <a:r>
              <a:rPr lang="fr-FR" sz="1200" b="0" i="0" kern="1200" dirty="0" err="1">
                <a:solidFill>
                  <a:schemeClr val="tx1"/>
                </a:solidFill>
                <a:effectLst/>
                <a:latin typeface="+mn-lt"/>
                <a:ea typeface="+mn-ea"/>
                <a:cs typeface="+mn-cs"/>
              </a:rPr>
              <a:t>achterliggende</a:t>
            </a:r>
            <a:r>
              <a:rPr lang="fr-FR" sz="1200" b="0" i="0" kern="1200" dirty="0">
                <a:solidFill>
                  <a:schemeClr val="tx1"/>
                </a:solidFill>
                <a:effectLst/>
                <a:latin typeface="+mn-lt"/>
                <a:ea typeface="+mn-ea"/>
                <a:cs typeface="+mn-cs"/>
              </a:rPr>
              <a:t> principes </a:t>
            </a:r>
            <a:r>
              <a:rPr lang="fr-FR" sz="1200" b="0" i="0" kern="1200" dirty="0" err="1">
                <a:solidFill>
                  <a:schemeClr val="tx1"/>
                </a:solidFill>
                <a:effectLst/>
                <a:latin typeface="+mn-lt"/>
                <a:ea typeface="+mn-ea"/>
                <a:cs typeface="+mn-cs"/>
              </a:rPr>
              <a:t>leert</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begrijpen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Hoewel</a:t>
            </a:r>
            <a:r>
              <a:rPr lang="fr-FR" sz="1200" b="0" i="0" kern="1200" dirty="0">
                <a:solidFill>
                  <a:schemeClr val="tx1"/>
                </a:solidFill>
                <a:effectLst/>
                <a:latin typeface="+mn-lt"/>
                <a:ea typeface="+mn-ea"/>
                <a:cs typeface="+mn-cs"/>
              </a:rPr>
              <a:t> het in de 19</a:t>
            </a:r>
            <a:r>
              <a:rPr lang="fr-FR" sz="1200" b="0" i="0" kern="1200" baseline="30000" dirty="0">
                <a:solidFill>
                  <a:schemeClr val="tx1"/>
                </a:solidFill>
                <a:effectLst/>
                <a:latin typeface="+mn-lt"/>
                <a:ea typeface="+mn-ea"/>
                <a:cs typeface="+mn-cs"/>
              </a:rPr>
              <a:t>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eeuw</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duidelijke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bijbelse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connotaties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had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vind</a:t>
            </a:r>
            <a:r>
              <a:rPr lang="fr-FR" sz="1200" b="0" i="0" kern="1200" dirty="0">
                <a:solidFill>
                  <a:schemeClr val="tx1"/>
                </a:solidFill>
                <a:effectLst/>
                <a:latin typeface="+mn-lt"/>
                <a:ea typeface="+mn-ea"/>
                <a:cs typeface="+mn-cs"/>
              </a:rPr>
              <a:t> ik het </a:t>
            </a:r>
            <a:r>
              <a:rPr lang="fr-FR" sz="1200" b="0" i="0" kern="1200" dirty="0" err="1">
                <a:solidFill>
                  <a:schemeClr val="tx1"/>
                </a:solidFill>
                <a:effectLst/>
                <a:latin typeface="+mn-lt"/>
                <a:ea typeface="+mn-ea"/>
                <a:cs typeface="+mn-cs"/>
              </a:rPr>
              <a:t>een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mooie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link</a:t>
            </a:r>
            <a:r>
              <a:rPr lang="fr-FR" sz="1200" b="0" i="0" kern="1200" dirty="0">
                <a:solidFill>
                  <a:schemeClr val="tx1"/>
                </a:solidFill>
                <a:effectLst/>
                <a:latin typeface="+mn-lt"/>
                <a:ea typeface="+mn-ea"/>
                <a:cs typeface="+mn-cs"/>
              </a:rPr>
              <a:t> met het </a:t>
            </a:r>
            <a:r>
              <a:rPr lang="fr-FR" sz="1200" b="0" i="0" kern="1200" dirty="0" err="1">
                <a:solidFill>
                  <a:schemeClr val="tx1"/>
                </a:solidFill>
                <a:effectLst/>
                <a:latin typeface="+mn-lt"/>
                <a:ea typeface="+mn-ea"/>
                <a:cs typeface="+mn-cs"/>
              </a:rPr>
              <a:t>doel</a:t>
            </a:r>
            <a:r>
              <a:rPr lang="fr-FR" sz="1200" b="0" i="0" kern="1200" dirty="0">
                <a:solidFill>
                  <a:schemeClr val="tx1"/>
                </a:solidFill>
                <a:effectLst/>
                <a:latin typeface="+mn-lt"/>
                <a:ea typeface="+mn-ea"/>
                <a:cs typeface="+mn-cs"/>
              </a:rPr>
              <a:t> van de </a:t>
            </a:r>
            <a:r>
              <a:rPr lang="fr-FR" sz="1200" b="0" i="0" kern="1200" dirty="0" err="1">
                <a:solidFill>
                  <a:schemeClr val="tx1"/>
                </a:solidFill>
                <a:effectLst/>
                <a:latin typeface="+mn-lt"/>
                <a:ea typeface="+mn-ea"/>
                <a:cs typeface="+mn-cs"/>
              </a:rPr>
              <a:t>wetenschap</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Durven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voorbij</a:t>
            </a:r>
            <a:r>
              <a:rPr lang="fr-FR" sz="1200" b="0" i="0" kern="1200" dirty="0">
                <a:solidFill>
                  <a:schemeClr val="tx1"/>
                </a:solidFill>
                <a:effectLst/>
                <a:latin typeface="+mn-lt"/>
                <a:ea typeface="+mn-ea"/>
                <a:cs typeface="+mn-cs"/>
              </a:rPr>
              <a:t> de </a:t>
            </a:r>
            <a:r>
              <a:rPr lang="fr-FR" sz="1200" b="0" i="0" kern="1200" dirty="0" err="1">
                <a:solidFill>
                  <a:schemeClr val="tx1"/>
                </a:solidFill>
                <a:effectLst/>
                <a:latin typeface="+mn-lt"/>
                <a:ea typeface="+mn-ea"/>
                <a:cs typeface="+mn-cs"/>
              </a:rPr>
              <a:t>bekende</a:t>
            </a:r>
            <a:r>
              <a:rPr lang="fr-FR" sz="1200" b="0" i="0" kern="1200" dirty="0">
                <a:solidFill>
                  <a:schemeClr val="tx1"/>
                </a:solidFill>
                <a:effectLst/>
                <a:latin typeface="+mn-lt"/>
                <a:ea typeface="+mn-ea"/>
                <a:cs typeface="+mn-cs"/>
              </a:rPr>
              <a:t> horizon te </a:t>
            </a:r>
            <a:r>
              <a:rPr lang="fr-FR" sz="1200" b="0" i="0" kern="1200" dirty="0" err="1">
                <a:solidFill>
                  <a:schemeClr val="tx1"/>
                </a:solidFill>
                <a:effectLst/>
                <a:latin typeface="+mn-lt"/>
                <a:ea typeface="+mn-ea"/>
                <a:cs typeface="+mn-cs"/>
              </a:rPr>
              <a:t>kijken</a:t>
            </a:r>
            <a:r>
              <a:rPr lang="fr-FR" sz="1200" b="0" i="0" kern="1200" dirty="0">
                <a:solidFill>
                  <a:schemeClr val="tx1"/>
                </a:solidFill>
                <a:effectLst/>
                <a:latin typeface="+mn-lt"/>
                <a:ea typeface="+mn-ea"/>
                <a:cs typeface="+mn-cs"/>
              </a:rPr>
              <a:t> en </a:t>
            </a:r>
            <a:r>
              <a:rPr lang="fr-FR" sz="1200" b="0" i="0" kern="1200" dirty="0" err="1">
                <a:solidFill>
                  <a:schemeClr val="tx1"/>
                </a:solidFill>
                <a:effectLst/>
                <a:latin typeface="+mn-lt"/>
                <a:ea typeface="+mn-ea"/>
                <a:cs typeface="+mn-cs"/>
              </a:rPr>
              <a:t>proberen</a:t>
            </a:r>
            <a:r>
              <a:rPr lang="fr-FR" sz="1200" b="0" i="0" kern="1200" dirty="0">
                <a:solidFill>
                  <a:schemeClr val="tx1"/>
                </a:solidFill>
                <a:effectLst/>
                <a:latin typeface="+mn-lt"/>
                <a:ea typeface="+mn-ea"/>
                <a:cs typeface="+mn-cs"/>
              </a:rPr>
              <a:t> te </a:t>
            </a:r>
            <a:r>
              <a:rPr lang="fr-FR" sz="1200" b="0" i="0" kern="1200" dirty="0" err="1">
                <a:solidFill>
                  <a:schemeClr val="tx1"/>
                </a:solidFill>
                <a:effectLst/>
                <a:latin typeface="+mn-lt"/>
                <a:ea typeface="+mn-ea"/>
                <a:cs typeface="+mn-cs"/>
              </a:rPr>
              <a:t>begrijpen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hoe</a:t>
            </a:r>
            <a:r>
              <a:rPr lang="fr-FR" sz="1200" b="0" i="0" kern="1200" dirty="0">
                <a:solidFill>
                  <a:schemeClr val="tx1"/>
                </a:solidFill>
                <a:effectLst/>
                <a:latin typeface="+mn-lt"/>
                <a:ea typeface="+mn-ea"/>
                <a:cs typeface="+mn-cs"/>
              </a:rPr>
              <a:t> het </a:t>
            </a:r>
            <a:r>
              <a:rPr lang="fr-FR" sz="1200" b="0" i="0" kern="1200" dirty="0" err="1">
                <a:solidFill>
                  <a:schemeClr val="tx1"/>
                </a:solidFill>
                <a:effectLst/>
                <a:latin typeface="+mn-lt"/>
                <a:ea typeface="+mn-ea"/>
                <a:cs typeface="+mn-cs"/>
              </a:rPr>
              <a:t>universum</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echt</a:t>
            </a:r>
            <a:r>
              <a:rPr lang="fr-FR" sz="1200" b="0" i="0" kern="1200" dirty="0">
                <a:solidFill>
                  <a:schemeClr val="tx1"/>
                </a:solidFill>
                <a:effectLst/>
                <a:latin typeface="+mn-lt"/>
                <a:ea typeface="+mn-ea"/>
                <a:cs typeface="+mn-cs"/>
              </a:rPr>
              <a:t> in </a:t>
            </a:r>
            <a:r>
              <a:rPr lang="fr-FR" sz="1200" b="0" i="0" kern="1200" dirty="0" err="1">
                <a:solidFill>
                  <a:schemeClr val="tx1"/>
                </a:solidFill>
                <a:effectLst/>
                <a:latin typeface="+mn-lt"/>
                <a:ea typeface="+mn-ea"/>
                <a:cs typeface="+mn-cs"/>
              </a:rPr>
              <a:t>elkaar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zit</a:t>
            </a:r>
            <a:r>
              <a:rPr lang="fr-FR" sz="1200" b="0" i="0" kern="1200" dirty="0">
                <a:solidFill>
                  <a:schemeClr val="tx1"/>
                </a:solidFill>
                <a:effectLst/>
                <a:latin typeface="+mn-lt"/>
                <a:ea typeface="+mn-ea"/>
                <a:cs typeface="+mn-cs"/>
              </a:rPr>
              <a:t>. Dit </a:t>
            </a:r>
            <a:r>
              <a:rPr lang="fr-FR" sz="1200" b="0" i="0" kern="1200" dirty="0" err="1">
                <a:solidFill>
                  <a:schemeClr val="tx1"/>
                </a:solidFill>
                <a:effectLst/>
                <a:latin typeface="+mn-lt"/>
                <a:ea typeface="+mn-ea"/>
                <a:cs typeface="+mn-cs"/>
              </a:rPr>
              <a:t>betekent</a:t>
            </a:r>
            <a:r>
              <a:rPr lang="fr-FR" sz="1200" b="0" i="0" kern="1200" dirty="0">
                <a:solidFill>
                  <a:schemeClr val="tx1"/>
                </a:solidFill>
                <a:effectLst/>
                <a:latin typeface="+mn-lt"/>
                <a:ea typeface="+mn-ea"/>
                <a:cs typeface="+mn-cs"/>
              </a:rPr>
              <a:t> dus niet </a:t>
            </a:r>
            <a:r>
              <a:rPr lang="fr-FR" sz="1200" b="0" i="0" kern="1200" dirty="0" err="1">
                <a:solidFill>
                  <a:schemeClr val="tx1"/>
                </a:solidFill>
                <a:effectLst/>
                <a:latin typeface="+mn-lt"/>
                <a:ea typeface="+mn-ea"/>
                <a:cs typeface="+mn-cs"/>
              </a:rPr>
              <a:t>alleen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vertellen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wat</a:t>
            </a:r>
            <a:r>
              <a:rPr lang="fr-FR" sz="1200" b="0" i="0" kern="1200" dirty="0">
                <a:solidFill>
                  <a:schemeClr val="tx1"/>
                </a:solidFill>
                <a:effectLst/>
                <a:latin typeface="+mn-lt"/>
                <a:ea typeface="+mn-ea"/>
                <a:cs typeface="+mn-cs"/>
              </a:rPr>
              <a:t> de </a:t>
            </a:r>
            <a:r>
              <a:rPr lang="fr-FR" sz="1200" b="0" i="0" kern="1200" dirty="0" err="1">
                <a:solidFill>
                  <a:schemeClr val="tx1"/>
                </a:solidFill>
                <a:effectLst/>
                <a:latin typeface="+mn-lt"/>
                <a:ea typeface="+mn-ea"/>
                <a:cs typeface="+mn-cs"/>
              </a:rPr>
              <a:t>mechanismes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zijn</a:t>
            </a:r>
            <a:r>
              <a:rPr lang="fr-FR" sz="1200" b="0" i="0" kern="1200" dirty="0">
                <a:solidFill>
                  <a:schemeClr val="tx1"/>
                </a:solidFill>
                <a:effectLst/>
                <a:latin typeface="+mn-lt"/>
                <a:ea typeface="+mn-ea"/>
                <a:cs typeface="+mn-cs"/>
              </a:rPr>
              <a:t>, maar </a:t>
            </a:r>
            <a:r>
              <a:rPr lang="fr-FR" sz="1200" b="0" i="0" kern="1200" dirty="0" err="1">
                <a:solidFill>
                  <a:schemeClr val="tx1"/>
                </a:solidFill>
                <a:effectLst/>
                <a:latin typeface="+mn-lt"/>
                <a:ea typeface="+mn-ea"/>
                <a:cs typeface="+mn-cs"/>
              </a:rPr>
              <a:t>ze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ook</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leren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zelf</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deze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stap</a:t>
            </a:r>
            <a:r>
              <a:rPr lang="fr-FR" sz="1200" b="0" i="0" kern="1200" dirty="0">
                <a:solidFill>
                  <a:schemeClr val="tx1"/>
                </a:solidFill>
                <a:effectLst/>
                <a:latin typeface="+mn-lt"/>
                <a:ea typeface="+mn-ea"/>
                <a:cs typeface="+mn-cs"/>
              </a:rPr>
              <a:t> te </a:t>
            </a:r>
            <a:r>
              <a:rPr lang="fr-FR" sz="1200" b="0" i="0" kern="1200" dirty="0" err="1">
                <a:solidFill>
                  <a:schemeClr val="tx1"/>
                </a:solidFill>
                <a:effectLst/>
                <a:latin typeface="+mn-lt"/>
                <a:ea typeface="+mn-ea"/>
                <a:cs typeface="+mn-cs"/>
              </a:rPr>
              <a:t>laten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maken</a:t>
            </a:r>
            <a:r>
              <a:rPr lang="fr-FR" sz="1200" b="0" i="0" kern="1200" dirty="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1</a:t>
            </a:fld>
            <a:endParaRPr lang="en-GB"/>
          </a:p>
        </p:txBody>
      </p:sp>
    </p:spTree>
    <p:extLst>
      <p:ext uri="{BB962C8B-B14F-4D97-AF65-F5344CB8AC3E}">
        <p14:creationId xmlns:p14="http://schemas.microsoft.com/office/powerpoint/2010/main" val="960751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Teacher training </a:t>
            </a:r>
            <a:r>
              <a:rPr lang="nl-NL" dirty="0">
                <a:sym typeface="Wingdings" panose="05000000000000000000" pitchFamily="2" charset="2"/>
              </a:rPr>
              <a:t>… teaching </a:t>
            </a:r>
            <a:r>
              <a:rPr lang="nl-NL" dirty="0" err="1">
                <a:sym typeface="Wingdings" panose="05000000000000000000" pitchFamily="2" charset="2"/>
              </a:rPr>
              <a:t>methods</a:t>
            </a:r>
            <a:r>
              <a:rPr lang="nl-NL" dirty="0">
                <a:sym typeface="Wingdings" panose="05000000000000000000" pitchFamily="2" charset="2"/>
              </a:rPr>
              <a:t> … </a:t>
            </a:r>
            <a:r>
              <a:rPr lang="nl-NL" dirty="0" err="1">
                <a:sym typeface="Wingdings" panose="05000000000000000000" pitchFamily="2" charset="2"/>
              </a:rPr>
              <a:t>experiments</a:t>
            </a:r>
            <a:r>
              <a:rPr lang="nl-NL" dirty="0">
                <a:sym typeface="Wingdings" panose="05000000000000000000" pitchFamily="2" charset="2"/>
              </a:rPr>
              <a:t> </a:t>
            </a:r>
            <a:r>
              <a:rPr lang="nl-NL" dirty="0" err="1">
                <a:sym typeface="Wingdings" panose="05000000000000000000" pitchFamily="2" charset="2"/>
              </a:rPr>
              <a:t>with</a:t>
            </a:r>
            <a:r>
              <a:rPr lang="nl-NL" dirty="0">
                <a:sym typeface="Wingdings" panose="05000000000000000000" pitchFamily="2" charset="2"/>
              </a:rPr>
              <a:t> </a:t>
            </a:r>
            <a:r>
              <a:rPr lang="nl-NL" dirty="0" err="1">
                <a:sym typeface="Wingdings" panose="05000000000000000000" pitchFamily="2" charset="2"/>
              </a:rPr>
              <a:t>material</a:t>
            </a:r>
            <a:endParaRPr lang="nl-NL"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sym typeface="Wingdings" panose="05000000000000000000" pitchFamily="2" charset="2"/>
              </a:rPr>
              <a:t>Rushed</a:t>
            </a:r>
            <a:endParaRPr lang="nl-NL"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sym typeface="Wingdings" panose="05000000000000000000" pitchFamily="2" charset="2"/>
              </a:rPr>
              <a:t>Four</a:t>
            </a:r>
            <a:r>
              <a:rPr lang="nl-NL" dirty="0">
                <a:sym typeface="Wingdings" panose="05000000000000000000" pitchFamily="2" charset="2"/>
              </a:rPr>
              <a:t> </a:t>
            </a:r>
            <a:r>
              <a:rPr lang="nl-NL" dirty="0" err="1">
                <a:sym typeface="Wingdings" panose="05000000000000000000" pitchFamily="2" charset="2"/>
              </a:rPr>
              <a:t>main</a:t>
            </a:r>
            <a:r>
              <a:rPr lang="nl-NL" dirty="0">
                <a:sym typeface="Wingdings" panose="05000000000000000000" pitchFamily="2" charset="2"/>
              </a:rPr>
              <a:t>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11</a:t>
            </a:fld>
            <a:endParaRPr lang="en-GB"/>
          </a:p>
        </p:txBody>
      </p:sp>
    </p:spTree>
    <p:extLst>
      <p:ext uri="{BB962C8B-B14F-4D97-AF65-F5344CB8AC3E}">
        <p14:creationId xmlns:p14="http://schemas.microsoft.com/office/powerpoint/2010/main" val="134949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12</a:t>
            </a:fld>
            <a:endParaRPr lang="en-GB"/>
          </a:p>
        </p:txBody>
      </p:sp>
    </p:spTree>
    <p:extLst>
      <p:ext uri="{BB962C8B-B14F-4D97-AF65-F5344CB8AC3E}">
        <p14:creationId xmlns:p14="http://schemas.microsoft.com/office/powerpoint/2010/main" val="2660515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Protests</a:t>
            </a:r>
            <a:r>
              <a:rPr lang="nl-NL" dirty="0"/>
              <a:t> </a:t>
            </a:r>
            <a:r>
              <a:rPr lang="nl-NL" dirty="0" err="1"/>
              <a:t>from</a:t>
            </a:r>
            <a:r>
              <a:rPr lang="nl-NL" dirty="0"/>
              <a:t> </a:t>
            </a:r>
            <a:r>
              <a:rPr lang="nl-NL" dirty="0" err="1"/>
              <a:t>teachers</a:t>
            </a:r>
            <a:r>
              <a:rPr lang="nl-NL" dirty="0"/>
              <a:t>… </a:t>
            </a:r>
            <a:endParaRPr lang="en-GB" dirty="0"/>
          </a:p>
          <a:p>
            <a:r>
              <a:rPr lang="en-GB" dirty="0"/>
              <a:t>Reversed in early 2000, but the damage was done.</a:t>
            </a:r>
          </a:p>
          <a:p>
            <a:r>
              <a:rPr lang="en-GB" dirty="0"/>
              <a:t>ANW was experimental</a:t>
            </a:r>
          </a:p>
          <a:p>
            <a:r>
              <a:rPr lang="en-GB" dirty="0"/>
              <a:t>Teachers were devastated</a:t>
            </a:r>
          </a:p>
          <a:p>
            <a:r>
              <a:rPr lang="nl-NL" dirty="0"/>
              <a:t>DRAMA</a:t>
            </a:r>
          </a:p>
          <a:p>
            <a:endParaRPr lang="nl-NL"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14</a:t>
            </a:fld>
            <a:endParaRPr lang="en-GB"/>
          </a:p>
        </p:txBody>
      </p:sp>
    </p:spTree>
    <p:extLst>
      <p:ext uri="{BB962C8B-B14F-4D97-AF65-F5344CB8AC3E}">
        <p14:creationId xmlns:p14="http://schemas.microsoft.com/office/powerpoint/2010/main" val="2164946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15</a:t>
            </a:fld>
            <a:endParaRPr lang="en-GB"/>
          </a:p>
        </p:txBody>
      </p:sp>
    </p:spTree>
    <p:extLst>
      <p:ext uri="{BB962C8B-B14F-4D97-AF65-F5344CB8AC3E}">
        <p14:creationId xmlns:p14="http://schemas.microsoft.com/office/powerpoint/2010/main" val="168324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9E0B8-2E65-37C0-2AA0-D040ED12035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D7A86B-F681-DF9D-243F-B26689B09E8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A8B2DF5-80AD-6FB2-39AF-88A7399855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Teacher training </a:t>
            </a:r>
            <a:r>
              <a:rPr lang="nl-NL" dirty="0">
                <a:sym typeface="Wingdings" panose="05000000000000000000" pitchFamily="2" charset="2"/>
              </a:rPr>
              <a:t>… teaching </a:t>
            </a:r>
            <a:r>
              <a:rPr lang="nl-NL" dirty="0" err="1">
                <a:sym typeface="Wingdings" panose="05000000000000000000" pitchFamily="2" charset="2"/>
              </a:rPr>
              <a:t>methods</a:t>
            </a:r>
            <a:r>
              <a:rPr lang="nl-NL" dirty="0">
                <a:sym typeface="Wingdings" panose="05000000000000000000" pitchFamily="2" charset="2"/>
              </a:rPr>
              <a:t> … </a:t>
            </a:r>
            <a:r>
              <a:rPr lang="nl-NL" dirty="0" err="1">
                <a:sym typeface="Wingdings" panose="05000000000000000000" pitchFamily="2" charset="2"/>
              </a:rPr>
              <a:t>experiments</a:t>
            </a:r>
            <a:r>
              <a:rPr lang="nl-NL" dirty="0">
                <a:sym typeface="Wingdings" panose="05000000000000000000" pitchFamily="2" charset="2"/>
              </a:rPr>
              <a:t> </a:t>
            </a:r>
            <a:r>
              <a:rPr lang="nl-NL" dirty="0" err="1">
                <a:sym typeface="Wingdings" panose="05000000000000000000" pitchFamily="2" charset="2"/>
              </a:rPr>
              <a:t>with</a:t>
            </a:r>
            <a:r>
              <a:rPr lang="nl-NL" dirty="0">
                <a:sym typeface="Wingdings" panose="05000000000000000000" pitchFamily="2" charset="2"/>
              </a:rPr>
              <a:t> </a:t>
            </a:r>
            <a:r>
              <a:rPr lang="nl-NL" dirty="0" err="1">
                <a:sym typeface="Wingdings" panose="05000000000000000000" pitchFamily="2" charset="2"/>
              </a:rPr>
              <a:t>material</a:t>
            </a:r>
            <a:endParaRPr lang="nl-NL"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sym typeface="Wingdings" panose="05000000000000000000" pitchFamily="2" charset="2"/>
              </a:rPr>
              <a:t>Rushed</a:t>
            </a:r>
            <a:endParaRPr lang="nl-NL"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sym typeface="Wingdings" panose="05000000000000000000" pitchFamily="2" charset="2"/>
              </a:rPr>
              <a:t>Four</a:t>
            </a:r>
            <a:r>
              <a:rPr lang="nl-NL" dirty="0">
                <a:sym typeface="Wingdings" panose="05000000000000000000" pitchFamily="2" charset="2"/>
              </a:rPr>
              <a:t> </a:t>
            </a:r>
            <a:r>
              <a:rPr lang="nl-NL" dirty="0" err="1">
                <a:sym typeface="Wingdings" panose="05000000000000000000" pitchFamily="2" charset="2"/>
              </a:rPr>
              <a:t>main</a:t>
            </a:r>
            <a:r>
              <a:rPr lang="nl-NL" dirty="0">
                <a:sym typeface="Wingdings" panose="05000000000000000000" pitchFamily="2" charset="2"/>
              </a:rPr>
              <a:t>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Tijdelijke aanduiding voor dianummer 3">
            <a:extLst>
              <a:ext uri="{FF2B5EF4-FFF2-40B4-BE49-F238E27FC236}">
                <a16:creationId xmlns:a16="http://schemas.microsoft.com/office/drawing/2014/main" id="{D5C28EF7-02A8-F1DE-7B40-FA1E20FD3F5D}"/>
              </a:ext>
            </a:extLst>
          </p:cNvPr>
          <p:cNvSpPr>
            <a:spLocks noGrp="1"/>
          </p:cNvSpPr>
          <p:nvPr>
            <p:ph type="sldNum" sz="quarter" idx="5"/>
          </p:nvPr>
        </p:nvSpPr>
        <p:spPr/>
        <p:txBody>
          <a:bodyPr/>
          <a:lstStyle/>
          <a:p>
            <a:fld id="{47C6D3CC-7F7C-423C-BC84-F760ACDD45A4}" type="slidenum">
              <a:rPr lang="en-GB" smtClean="0"/>
              <a:t>17</a:t>
            </a:fld>
            <a:endParaRPr lang="en-GB"/>
          </a:p>
        </p:txBody>
      </p:sp>
    </p:spTree>
    <p:extLst>
      <p:ext uri="{BB962C8B-B14F-4D97-AF65-F5344CB8AC3E}">
        <p14:creationId xmlns:p14="http://schemas.microsoft.com/office/powerpoint/2010/main" val="3387561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18</a:t>
            </a:fld>
            <a:endParaRPr lang="en-GB"/>
          </a:p>
        </p:txBody>
      </p:sp>
    </p:spTree>
    <p:extLst>
      <p:ext uri="{BB962C8B-B14F-4D97-AF65-F5344CB8AC3E}">
        <p14:creationId xmlns:p14="http://schemas.microsoft.com/office/powerpoint/2010/main" val="3038289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19</a:t>
            </a:fld>
            <a:endParaRPr lang="en-GB"/>
          </a:p>
        </p:txBody>
      </p:sp>
    </p:spTree>
    <p:extLst>
      <p:ext uri="{BB962C8B-B14F-4D97-AF65-F5344CB8AC3E}">
        <p14:creationId xmlns:p14="http://schemas.microsoft.com/office/powerpoint/2010/main" val="1588514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B0FFB-D343-7A3E-5CE7-E9CFD4B7AB9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3495D7-0257-61AF-BD4A-58C8247C56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CAFF5EE-F31B-D730-B901-45731B9326C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F176FED-21EF-5EE3-8A01-2E8B569B2ECB}"/>
              </a:ext>
            </a:extLst>
          </p:cNvPr>
          <p:cNvSpPr>
            <a:spLocks noGrp="1"/>
          </p:cNvSpPr>
          <p:nvPr>
            <p:ph type="sldNum" sz="quarter" idx="5"/>
          </p:nvPr>
        </p:nvSpPr>
        <p:spPr/>
        <p:txBody>
          <a:bodyPr/>
          <a:lstStyle/>
          <a:p>
            <a:fld id="{47C6D3CC-7F7C-423C-BC84-F760ACDD45A4}" type="slidenum">
              <a:rPr lang="en-GB" smtClean="0"/>
              <a:t>20</a:t>
            </a:fld>
            <a:endParaRPr lang="en-GB"/>
          </a:p>
        </p:txBody>
      </p:sp>
    </p:spTree>
    <p:extLst>
      <p:ext uri="{BB962C8B-B14F-4D97-AF65-F5344CB8AC3E}">
        <p14:creationId xmlns:p14="http://schemas.microsoft.com/office/powerpoint/2010/main" val="1043566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8DFAF-2E02-8961-2070-BBD43A563C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F458B1-347B-86BB-31F1-73E16D81A3F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730D80-4A11-4461-8B05-6163B16C57D0}"/>
              </a:ext>
            </a:extLst>
          </p:cNvPr>
          <p:cNvSpPr>
            <a:spLocks noGrp="1"/>
          </p:cNvSpPr>
          <p:nvPr>
            <p:ph type="body" idx="1"/>
          </p:nvPr>
        </p:nvSpPr>
        <p:spPr/>
        <p:txBody>
          <a:bodyPr/>
          <a:lstStyle/>
          <a:p>
            <a:r>
              <a:rPr lang="nl-NL" dirty="0"/>
              <a:t>“</a:t>
            </a:r>
            <a:r>
              <a:rPr lang="nl-NL" sz="1200" b="0" i="1" u="none" strike="noStrike" kern="1200" baseline="0" dirty="0">
                <a:solidFill>
                  <a:schemeClr val="tx1"/>
                </a:solidFill>
                <a:latin typeface="+mn-lt"/>
                <a:ea typeface="+mn-ea"/>
                <a:cs typeface="+mn-cs"/>
              </a:rPr>
              <a:t>Denkvaardigheden, vaardigheden die betrekking hebben op analytisch, kritisch of creatief denken. </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Het stimuleren van kritische denkvaardigheden door de school komt aan bod in doel 19A po / 18A vo. In de andere doelen wordt beschreven dat leerlingen redeneren over spanningen tussen basiswaarden, en stereotypering, discriminatie en uitsluiting herkennen en benoemen. Daarnaast krijgen ze inzicht in hun eigen leerproces door te reflecteren op hun bijdrage aan democratisch handelen. Ze worden gestimuleerd om situaties vanuit verschillende perspectieven te benaderen en hun oordeel uit te stellen. “ (SLO, 2025, p. 46)</a:t>
            </a:r>
            <a:endParaRPr lang="nl-NL" dirty="0"/>
          </a:p>
          <a:p>
            <a:endParaRPr lang="nl-NL" dirty="0"/>
          </a:p>
        </p:txBody>
      </p:sp>
      <p:sp>
        <p:nvSpPr>
          <p:cNvPr id="4" name="Tijdelijke aanduiding voor dianummer 3">
            <a:extLst>
              <a:ext uri="{FF2B5EF4-FFF2-40B4-BE49-F238E27FC236}">
                <a16:creationId xmlns:a16="http://schemas.microsoft.com/office/drawing/2014/main" id="{CBF2AAD1-160D-4AA8-259D-C13BCE35F98A}"/>
              </a:ext>
            </a:extLst>
          </p:cNvPr>
          <p:cNvSpPr>
            <a:spLocks noGrp="1"/>
          </p:cNvSpPr>
          <p:nvPr>
            <p:ph type="sldNum" sz="quarter" idx="5"/>
          </p:nvPr>
        </p:nvSpPr>
        <p:spPr/>
        <p:txBody>
          <a:bodyPr/>
          <a:lstStyle/>
          <a:p>
            <a:fld id="{47C6D3CC-7F7C-423C-BC84-F760ACDD45A4}" type="slidenum">
              <a:rPr lang="en-GB" smtClean="0"/>
              <a:t>21</a:t>
            </a:fld>
            <a:endParaRPr lang="en-GB"/>
          </a:p>
        </p:txBody>
      </p:sp>
    </p:spTree>
    <p:extLst>
      <p:ext uri="{BB962C8B-B14F-4D97-AF65-F5344CB8AC3E}">
        <p14:creationId xmlns:p14="http://schemas.microsoft.com/office/powerpoint/2010/main" val="519659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39FA7-D36B-E696-4BA8-449A1BAB77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E285A12-36AA-3D31-C460-4E60B1820B2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42A02C-3887-ACD6-23DC-E329DEFADF8D}"/>
              </a:ext>
            </a:extLst>
          </p:cNvPr>
          <p:cNvSpPr>
            <a:spLocks noGrp="1"/>
          </p:cNvSpPr>
          <p:nvPr>
            <p:ph type="body" idx="1"/>
          </p:nvPr>
        </p:nvSpPr>
        <p:spPr/>
        <p:txBody>
          <a:bodyPr/>
          <a:lstStyle/>
          <a:p>
            <a:r>
              <a:rPr lang="nl-NL" dirty="0"/>
              <a:t>“Het kerndoelenteam heeft gekozen om hierin de waarden vrijheid, gelijkwaardigheid en solidariteit als uitgangspunt te nemen, gebaseerd op maatschappelijke en wetenschappelijke consensus.”</a:t>
            </a:r>
          </a:p>
          <a:p>
            <a:endParaRPr lang="nl-NL" dirty="0"/>
          </a:p>
          <a:p>
            <a:r>
              <a:rPr lang="nl-NL" sz="1200" b="0" i="0" u="none" strike="noStrike" kern="1200" baseline="0" dirty="0">
                <a:solidFill>
                  <a:schemeClr val="tx1"/>
                </a:solidFill>
                <a:latin typeface="+mn-lt"/>
                <a:ea typeface="+mn-ea"/>
                <a:cs typeface="+mn-cs"/>
              </a:rPr>
              <a:t>“In de uitwerking (</a:t>
            </a:r>
            <a:r>
              <a:rPr lang="nl-NL" sz="1200" b="0" i="0" u="none" strike="noStrike" kern="1200" baseline="0" dirty="0" err="1">
                <a:solidFill>
                  <a:schemeClr val="tx1"/>
                </a:solidFill>
                <a:latin typeface="+mn-lt"/>
                <a:ea typeface="+mn-ea"/>
                <a:cs typeface="+mn-cs"/>
              </a:rPr>
              <a:t>bullet</a:t>
            </a:r>
            <a:r>
              <a:rPr lang="nl-NL" sz="1200" b="0" i="0" u="none" strike="noStrike" kern="1200" baseline="0" dirty="0">
                <a:solidFill>
                  <a:schemeClr val="tx1"/>
                </a:solidFill>
                <a:latin typeface="+mn-lt"/>
                <a:ea typeface="+mn-ea"/>
                <a:cs typeface="+mn-cs"/>
              </a:rPr>
              <a:t> 4) is aandacht voor het handelingsperspectief van leerlingen: ‘ervaringen op doen met… ’. Hier zijn belangrijke vaardigheden benoemd, die passen bij het omgaan met basiswaarden van de democratische rechtsstaat. Daarmee duiden deze vaardigheden ook de respectvolle omgang, zoals genoemd in de uitwerking (</a:t>
            </a:r>
            <a:r>
              <a:rPr lang="nl-NL" sz="1200" b="0" i="0" u="none" strike="noStrike" kern="1200" baseline="0" dirty="0" err="1">
                <a:solidFill>
                  <a:schemeClr val="tx1"/>
                </a:solidFill>
                <a:latin typeface="+mn-lt"/>
                <a:ea typeface="+mn-ea"/>
                <a:cs typeface="+mn-cs"/>
              </a:rPr>
              <a:t>bullet</a:t>
            </a:r>
            <a:r>
              <a:rPr lang="nl-NL" sz="1200" b="0" i="0" u="none" strike="noStrike" kern="1200" baseline="0" dirty="0">
                <a:solidFill>
                  <a:schemeClr val="tx1"/>
                </a:solidFill>
                <a:latin typeface="+mn-lt"/>
                <a:ea typeface="+mn-ea"/>
                <a:cs typeface="+mn-cs"/>
              </a:rPr>
              <a:t> 1) van het </a:t>
            </a:r>
            <a:r>
              <a:rPr lang="nl-NL" sz="1200" b="0" i="0" u="none" strike="noStrike" kern="1200" baseline="0" dirty="0" err="1">
                <a:solidFill>
                  <a:schemeClr val="tx1"/>
                </a:solidFill>
                <a:latin typeface="+mn-lt"/>
                <a:ea typeface="+mn-ea"/>
                <a:cs typeface="+mn-cs"/>
              </a:rPr>
              <a:t>aanbodsdoel</a:t>
            </a:r>
            <a:r>
              <a:rPr lang="nl-NL" sz="1200" b="0" i="0" u="none" strike="noStrike" kern="1200" baseline="0" dirty="0">
                <a:solidFill>
                  <a:schemeClr val="tx1"/>
                </a:solidFill>
                <a:latin typeface="+mn-lt"/>
                <a:ea typeface="+mn-ea"/>
                <a:cs typeface="+mn-cs"/>
              </a:rPr>
              <a:t> 19A po / 18A vo. </a:t>
            </a:r>
          </a:p>
          <a:p>
            <a:r>
              <a:rPr lang="nl-NL" sz="1200" b="0" i="0" u="none" strike="noStrike" kern="1200" baseline="0" dirty="0">
                <a:solidFill>
                  <a:schemeClr val="tx1"/>
                </a:solidFill>
                <a:latin typeface="+mn-lt"/>
                <a:ea typeface="+mn-ea"/>
                <a:cs typeface="+mn-cs"/>
              </a:rPr>
              <a:t>Tenslotte vraagt de uitwerking (</a:t>
            </a:r>
            <a:r>
              <a:rPr lang="nl-NL" sz="1200" b="0" i="0" u="none" strike="noStrike" kern="1200" baseline="0" dirty="0" err="1">
                <a:solidFill>
                  <a:schemeClr val="tx1"/>
                </a:solidFill>
                <a:latin typeface="+mn-lt"/>
                <a:ea typeface="+mn-ea"/>
                <a:cs typeface="+mn-cs"/>
              </a:rPr>
              <a:t>bullet</a:t>
            </a:r>
            <a:r>
              <a:rPr lang="nl-NL" sz="1200" b="0" i="0" u="none" strike="noStrike" kern="1200" baseline="0" dirty="0">
                <a:solidFill>
                  <a:schemeClr val="tx1"/>
                </a:solidFill>
                <a:latin typeface="+mn-lt"/>
                <a:ea typeface="+mn-ea"/>
                <a:cs typeface="+mn-cs"/>
              </a:rPr>
              <a:t> 5) van dit doel van de leerling om verbanden te zien tussen basiswaarden van de democratische rechtsstaat, de samenleving en het eigen leven. “</a:t>
            </a:r>
          </a:p>
          <a:p>
            <a:endParaRPr lang="nl-NL" sz="1200" b="0" i="0" u="none" strike="noStrike" kern="1200" baseline="0" dirty="0">
              <a:solidFill>
                <a:schemeClr val="tx1"/>
              </a:solidFill>
              <a:latin typeface="+mn-lt"/>
              <a:ea typeface="+mn-ea"/>
              <a:cs typeface="+mn-cs"/>
            </a:endParaRPr>
          </a:p>
          <a:p>
            <a:r>
              <a:rPr lang="nl-NL" dirty="0"/>
              <a:t> </a:t>
            </a:r>
            <a:r>
              <a:rPr lang="nl-NL" sz="1200" b="0" i="0" u="none" strike="noStrike" kern="1200" baseline="0" dirty="0">
                <a:solidFill>
                  <a:schemeClr val="tx1"/>
                </a:solidFill>
                <a:latin typeface="+mn-lt"/>
                <a:ea typeface="+mn-ea"/>
                <a:cs typeface="+mn-cs"/>
              </a:rPr>
              <a:t>(SLO, 2025, p. 37)</a:t>
            </a:r>
            <a:endParaRPr lang="nl-NL" dirty="0"/>
          </a:p>
        </p:txBody>
      </p:sp>
      <p:sp>
        <p:nvSpPr>
          <p:cNvPr id="4" name="Tijdelijke aanduiding voor dianummer 3">
            <a:extLst>
              <a:ext uri="{FF2B5EF4-FFF2-40B4-BE49-F238E27FC236}">
                <a16:creationId xmlns:a16="http://schemas.microsoft.com/office/drawing/2014/main" id="{5ABDF0BB-5361-10E2-B59E-0B64A54DF6A5}"/>
              </a:ext>
            </a:extLst>
          </p:cNvPr>
          <p:cNvSpPr>
            <a:spLocks noGrp="1"/>
          </p:cNvSpPr>
          <p:nvPr>
            <p:ph type="sldNum" sz="quarter" idx="5"/>
          </p:nvPr>
        </p:nvSpPr>
        <p:spPr/>
        <p:txBody>
          <a:bodyPr/>
          <a:lstStyle/>
          <a:p>
            <a:fld id="{47C6D3CC-7F7C-423C-BC84-F760ACDD45A4}" type="slidenum">
              <a:rPr lang="en-GB" smtClean="0"/>
              <a:t>22</a:t>
            </a:fld>
            <a:endParaRPr lang="en-GB"/>
          </a:p>
        </p:txBody>
      </p:sp>
    </p:spTree>
    <p:extLst>
      <p:ext uri="{BB962C8B-B14F-4D97-AF65-F5344CB8AC3E}">
        <p14:creationId xmlns:p14="http://schemas.microsoft.com/office/powerpoint/2010/main" val="397885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990B3-FB47-0B0F-A068-7C01F6022C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1D6669-02C2-4F4C-A0BC-85D23B4A06E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D75DE7-380F-3682-64B9-C7B508ED4BE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D4E62F6-0D18-55C2-7E4F-E2B945B51302}"/>
              </a:ext>
            </a:extLst>
          </p:cNvPr>
          <p:cNvSpPr>
            <a:spLocks noGrp="1"/>
          </p:cNvSpPr>
          <p:nvPr>
            <p:ph type="sldNum" sz="quarter" idx="5"/>
          </p:nvPr>
        </p:nvSpPr>
        <p:spPr/>
        <p:txBody>
          <a:bodyPr/>
          <a:lstStyle/>
          <a:p>
            <a:fld id="{47C6D3CC-7F7C-423C-BC84-F760ACDD45A4}" type="slidenum">
              <a:rPr lang="en-GB" smtClean="0"/>
              <a:t>2</a:t>
            </a:fld>
            <a:endParaRPr lang="en-GB"/>
          </a:p>
        </p:txBody>
      </p:sp>
    </p:spTree>
    <p:extLst>
      <p:ext uri="{BB962C8B-B14F-4D97-AF65-F5344CB8AC3E}">
        <p14:creationId xmlns:p14="http://schemas.microsoft.com/office/powerpoint/2010/main" val="1050741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FA513-5ACC-0C47-2D9D-C14CB63B361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DC4538-03FE-EC94-121D-C0B97DFD6BC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CA34875-731B-0E76-D7D9-B5F0941478F6}"/>
              </a:ext>
            </a:extLst>
          </p:cNvPr>
          <p:cNvSpPr>
            <a:spLocks noGrp="1"/>
          </p:cNvSpPr>
          <p:nvPr>
            <p:ph type="body" idx="1"/>
          </p:nvPr>
        </p:nvSpPr>
        <p:spPr/>
        <p:txBody>
          <a:bodyPr/>
          <a:lstStyle/>
          <a:p>
            <a:r>
              <a:rPr lang="nl-NL" dirty="0"/>
              <a:t>“</a:t>
            </a:r>
            <a:r>
              <a:rPr lang="nl-NL" sz="1200" b="0" i="0" u="none" strike="noStrike" kern="1200" baseline="0" dirty="0">
                <a:solidFill>
                  <a:schemeClr val="tx1"/>
                </a:solidFill>
                <a:latin typeface="+mn-lt"/>
                <a:ea typeface="+mn-ea"/>
                <a:cs typeface="+mn-cs"/>
              </a:rPr>
              <a:t>De vierde uitwerking besteedt aandacht aan het belang van gelijkwaardige behandeling, ondanks het feit dat mensen en groepen mensen onderling van elkaar kunnen verschillen. </a:t>
            </a:r>
          </a:p>
          <a:p>
            <a:r>
              <a:rPr lang="nl-NL" sz="1200" b="0" i="0" u="none" strike="noStrike" kern="1200" baseline="0" dirty="0">
                <a:solidFill>
                  <a:schemeClr val="tx1"/>
                </a:solidFill>
                <a:latin typeface="+mn-lt"/>
                <a:ea typeface="+mn-ea"/>
                <a:cs typeface="+mn-cs"/>
              </a:rPr>
              <a:t>In de laatste uitwerking komen vaardigheden aan bod waarmee leerlingen in het kader van dit doel ervaringen opdoen, zoals het omgaan met verschillen tussen mensen, het uitstellen van een oordeel en het afstemmen van gedrag op anderen.”</a:t>
            </a:r>
            <a:br>
              <a:rPr lang="nl-NL" sz="1200" b="0" i="0" u="none" strike="noStrike" kern="1200" baseline="0" dirty="0">
                <a:solidFill>
                  <a:schemeClr val="tx1"/>
                </a:solidFill>
                <a:latin typeface="+mn-lt"/>
                <a:ea typeface="+mn-ea"/>
                <a:cs typeface="+mn-cs"/>
              </a:rPr>
            </a:br>
            <a:r>
              <a:rPr lang="nl-NL" sz="1200" b="0" i="0" u="none" strike="noStrike" kern="1200" baseline="0" dirty="0">
                <a:solidFill>
                  <a:schemeClr val="tx1"/>
                </a:solidFill>
                <a:latin typeface="+mn-lt"/>
                <a:ea typeface="+mn-ea"/>
                <a:cs typeface="+mn-cs"/>
              </a:rPr>
              <a:t>(SLO, 2025, p. 38)</a:t>
            </a:r>
          </a:p>
          <a:p>
            <a:endParaRPr lang="nl-NL" sz="1200" b="0" i="0" u="none" strike="noStrike" kern="1200" baseline="0" dirty="0">
              <a:solidFill>
                <a:schemeClr val="tx1"/>
              </a:solidFill>
              <a:latin typeface="+mn-lt"/>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B5D69D53-F2DC-90F4-3AAC-51C630B72A62}"/>
              </a:ext>
            </a:extLst>
          </p:cNvPr>
          <p:cNvSpPr>
            <a:spLocks noGrp="1"/>
          </p:cNvSpPr>
          <p:nvPr>
            <p:ph type="sldNum" sz="quarter" idx="5"/>
          </p:nvPr>
        </p:nvSpPr>
        <p:spPr/>
        <p:txBody>
          <a:bodyPr/>
          <a:lstStyle/>
          <a:p>
            <a:fld id="{47C6D3CC-7F7C-423C-BC84-F760ACDD45A4}" type="slidenum">
              <a:rPr lang="en-GB" smtClean="0"/>
              <a:t>23</a:t>
            </a:fld>
            <a:endParaRPr lang="en-GB"/>
          </a:p>
        </p:txBody>
      </p:sp>
    </p:spTree>
    <p:extLst>
      <p:ext uri="{BB962C8B-B14F-4D97-AF65-F5344CB8AC3E}">
        <p14:creationId xmlns:p14="http://schemas.microsoft.com/office/powerpoint/2010/main" val="3482903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2870D-5204-16E6-2366-4AFE47D00A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95FF5C-C831-A5F4-CE00-AE92941087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24D29F-34B6-52F1-A905-F1CE747B82FE}"/>
              </a:ext>
            </a:extLst>
          </p:cNvPr>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“Dit houdt in dat ze niet alleen leren over democratie en de bijbehorende regels en afspraken rondom inspraak en besluitvorming, maar ook ervaren dat ze daadwerkelijk invloed kunnen uitoefenen binnen een democratisch proces. Ze ontdekken hoe ze hun stem kunnen laten horen, actief kunnen deelnemen aan besluitvorming en respectvol kunnen omgaan met verschillende standpunten. Door betrokken te zijn bij vormen van inspraak, bijvoorbeeld in de klas of binnen de school, ervaren leerlingen dat hun mening telt. De school is daarmee een oefenplaats.” (SLO, 2025, 38-39)</a:t>
            </a:r>
            <a:br>
              <a:rPr lang="nl-NL" sz="1200" b="0" i="0" u="none" strike="noStrike" kern="1200" baseline="0" dirty="0">
                <a:solidFill>
                  <a:schemeClr val="tx1"/>
                </a:solidFill>
                <a:latin typeface="+mn-lt"/>
                <a:ea typeface="+mn-ea"/>
                <a:cs typeface="+mn-cs"/>
              </a:rPr>
            </a:br>
            <a:br>
              <a:rPr lang="nl-NL" sz="1200" b="0" i="0" u="none" strike="noStrike" kern="1200" baseline="0" dirty="0">
                <a:solidFill>
                  <a:schemeClr val="tx1"/>
                </a:solidFill>
                <a:latin typeface="+mn-lt"/>
                <a:ea typeface="+mn-ea"/>
                <a:cs typeface="+mn-cs"/>
              </a:rPr>
            </a:br>
            <a:r>
              <a:rPr lang="nl-NL" sz="1200" b="0" i="0" u="none" strike="noStrike" kern="1200" baseline="0" dirty="0">
                <a:solidFill>
                  <a:schemeClr val="tx1"/>
                </a:solidFill>
                <a:latin typeface="+mn-lt"/>
                <a:ea typeface="+mn-ea"/>
                <a:cs typeface="+mn-cs"/>
              </a:rPr>
              <a:t>“In het doel over democratische betrokkenheid (21A po / 20A vo) benoemen leerlingen welke bijdrage ze zelf leveren aan democratisch handelen.” (SLO, 2025, 50)</a:t>
            </a:r>
            <a:endParaRPr lang="nl-NL" dirty="0"/>
          </a:p>
        </p:txBody>
      </p:sp>
      <p:sp>
        <p:nvSpPr>
          <p:cNvPr id="4" name="Tijdelijke aanduiding voor dianummer 3">
            <a:extLst>
              <a:ext uri="{FF2B5EF4-FFF2-40B4-BE49-F238E27FC236}">
                <a16:creationId xmlns:a16="http://schemas.microsoft.com/office/drawing/2014/main" id="{DE3EAB2A-4394-165E-E418-FEB58028B629}"/>
              </a:ext>
            </a:extLst>
          </p:cNvPr>
          <p:cNvSpPr>
            <a:spLocks noGrp="1"/>
          </p:cNvSpPr>
          <p:nvPr>
            <p:ph type="sldNum" sz="quarter" idx="5"/>
          </p:nvPr>
        </p:nvSpPr>
        <p:spPr/>
        <p:txBody>
          <a:bodyPr/>
          <a:lstStyle/>
          <a:p>
            <a:fld id="{47C6D3CC-7F7C-423C-BC84-F760ACDD45A4}" type="slidenum">
              <a:rPr lang="en-GB" smtClean="0"/>
              <a:t>24</a:t>
            </a:fld>
            <a:endParaRPr lang="en-GB"/>
          </a:p>
        </p:txBody>
      </p:sp>
    </p:spTree>
    <p:extLst>
      <p:ext uri="{BB962C8B-B14F-4D97-AF65-F5344CB8AC3E}">
        <p14:creationId xmlns:p14="http://schemas.microsoft.com/office/powerpoint/2010/main" val="2868054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5749B-5F5D-261E-8FB7-0805B2F03B3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7F61DE-EB6A-C864-5686-4C70649D13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981F202-9505-D61A-654C-FAFE438EC261}"/>
              </a:ext>
            </a:extLst>
          </p:cNvPr>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“Een voorbeeld van een hybride doel is 21B po/20B vo: de leerling verkent mogelijkheden om bij te dragen aan de samenleving. Dit doel combineert cognitieve en ervaringsgerichte elementen. Leerlingen doen kennis op over</a:t>
            </a:r>
          </a:p>
          <a:p>
            <a:r>
              <a:rPr lang="nl-NL" sz="1200" b="0" i="0" u="none" strike="noStrike" kern="1200" baseline="0" dirty="0">
                <a:solidFill>
                  <a:schemeClr val="tx1"/>
                </a:solidFill>
                <a:latin typeface="+mn-lt"/>
                <a:ea typeface="+mn-ea"/>
                <a:cs typeface="+mn-cs"/>
              </a:rPr>
              <a:t>rollen, taken, rechten en plichten in de samenleving, onderzoeken maatschappelijke bewegingen en organisaties, en verkennen actuele maatschappelijke en duurzaamheidsvraagstukken. Daarmee ontwikkelen ze relevante kennis en vaardigheden. Tegelijkertijd biedt het doel ruimte voor ervaring: leerlingen doen ervaring op met het nemen van verantwoordelijkheid voor en het bijdragen aan het welzijn van anderen. Ook verkennen ze hoe ze vanuit hun eigen idealen een bijdrage kunnen leveren aan de samenleving. De ervaringen helpen leerlingen om kennis om te zetten in persoonlijke inzichten, wat kan bijdragen aan hun waardenoriëntatie.” (SLO, 2025, p. 41)</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“Naar aanleiding van de leerlingenraadpleging (zie paragraaf 1.3.6) en de adviezen van de advieskring, heeft het kerndoelenteam in de initiële versie van de kerndoelen doel 6 opgesteld over maatschappelijke vraagstukken. Maatschappelijke vraagstukken zijn urgent voor kinderen en jongeren en zij moeten zich kunnen oriënteren op de mogelijkheden en middelen om bij te dragen aan een oplossing. Ze doen dit vanuit hun eigen opvattingen, idealen, identiteit en waarden. </a:t>
            </a:r>
          </a:p>
          <a:p>
            <a:r>
              <a:rPr lang="nl-NL" sz="1200" b="0" i="0" u="none" strike="noStrike" kern="1200" baseline="0" dirty="0">
                <a:solidFill>
                  <a:schemeClr val="tx1"/>
                </a:solidFill>
                <a:latin typeface="+mn-lt"/>
                <a:ea typeface="+mn-ea"/>
                <a:cs typeface="+mn-cs"/>
              </a:rPr>
              <a:t>Zoals aangegeven in paragraaf 2.4.1, hebben we toch moeten besluiten dit doel te schrappen, om overlap met andere leergebieden en daarmee onduidelijkheid en overladenheid in het curriculum te voorkomen. Er is voor gekozen om actuele, maatschappelijke en duurzaamheidsvraagstukken als uitwerking op te nemen in een aangescherpt kerndoel over maatschappelijke betrokkenheid. De maatschappelijke vraagstukken zijn opgenomen in de kerndoelen van mens en maatschappij en mens en natuur. “ (SLO, 2025, p. 43)</a:t>
            </a:r>
            <a:endParaRPr lang="nl-NL" dirty="0"/>
          </a:p>
          <a:p>
            <a:endParaRPr lang="nl-NL" dirty="0"/>
          </a:p>
          <a:p>
            <a:endParaRPr lang="nl-NL" dirty="0"/>
          </a:p>
          <a:p>
            <a:r>
              <a:rPr lang="nl-NL" dirty="0"/>
              <a:t>Leerlingen ontwikkelen een onderzoekende houding, kritisch denkvermogen en het vermogen tot zelfreflectie (SLO, 2025, p. 46)</a:t>
            </a:r>
          </a:p>
        </p:txBody>
      </p:sp>
      <p:sp>
        <p:nvSpPr>
          <p:cNvPr id="4" name="Tijdelijke aanduiding voor dianummer 3">
            <a:extLst>
              <a:ext uri="{FF2B5EF4-FFF2-40B4-BE49-F238E27FC236}">
                <a16:creationId xmlns:a16="http://schemas.microsoft.com/office/drawing/2014/main" id="{BE470425-FDE5-BD3A-B771-530E14E32FC7}"/>
              </a:ext>
            </a:extLst>
          </p:cNvPr>
          <p:cNvSpPr>
            <a:spLocks noGrp="1"/>
          </p:cNvSpPr>
          <p:nvPr>
            <p:ph type="sldNum" sz="quarter" idx="5"/>
          </p:nvPr>
        </p:nvSpPr>
        <p:spPr/>
        <p:txBody>
          <a:bodyPr/>
          <a:lstStyle/>
          <a:p>
            <a:fld id="{47C6D3CC-7F7C-423C-BC84-F760ACDD45A4}" type="slidenum">
              <a:rPr lang="en-GB" smtClean="0"/>
              <a:t>25</a:t>
            </a:fld>
            <a:endParaRPr lang="en-GB"/>
          </a:p>
        </p:txBody>
      </p:sp>
    </p:spTree>
    <p:extLst>
      <p:ext uri="{BB962C8B-B14F-4D97-AF65-F5344CB8AC3E}">
        <p14:creationId xmlns:p14="http://schemas.microsoft.com/office/powerpoint/2010/main" val="3472302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27788-66C4-99B7-872E-A91A82883A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13FD14A-A1C3-E46F-6F9B-71500A8BCDD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C8EA01B-6A2B-DF33-A365-6ABAAECAA0EA}"/>
              </a:ext>
            </a:extLst>
          </p:cNvPr>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“Een voorbeeld van een hybride doel is 21B po/20B vo: de leerling verkent mogelijkheden om bij te dragen aan de samenleving. Dit doel combineert cognitieve en ervaringsgerichte elementen. Leerlingen doen kennis op over</a:t>
            </a:r>
          </a:p>
          <a:p>
            <a:r>
              <a:rPr lang="nl-NL" sz="1200" b="0" i="0" u="none" strike="noStrike" kern="1200" baseline="0" dirty="0">
                <a:solidFill>
                  <a:schemeClr val="tx1"/>
                </a:solidFill>
                <a:latin typeface="+mn-lt"/>
                <a:ea typeface="+mn-ea"/>
                <a:cs typeface="+mn-cs"/>
              </a:rPr>
              <a:t>rollen, taken, rechten en plichten in de samenleving, onderzoeken maatschappelijke bewegingen en organisaties, en verkennen actuele maatschappelijke en duurzaamheidsvraagstukken. Daarmee ontwikkelen ze relevante kennis en vaardigheden. Tegelijkertijd biedt het doel ruimte voor ervaring: leerlingen doen ervaring op met het nemen van verantwoordelijkheid voor en het bijdragen aan het welzijn van anderen. Ook verkennen ze hoe ze vanuit hun eigen idealen een bijdrage kunnen leveren aan de samenleving. De ervaringen helpen leerlingen om kennis om te zetten in persoonlijke inzichten, wat kan bijdragen aan hun waardenoriëntatie.” (SLO, 2025, p. 41)</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“Naar aanleiding van de leerlingenraadpleging (zie paragraaf 1.3.6) en de adviezen van de advieskring, heeft het kerndoelenteam in de initiële versie van de kerndoelen doel 6 opgesteld over maatschappelijke vraagstukken. Maatschappelijke vraagstukken zijn urgent voor kinderen en jongeren en zij moeten zich kunnen oriënteren op de mogelijkheden en middelen om bij te dragen aan een oplossing. Ze doen dit vanuit hun eigen opvattingen, idealen, identiteit en waarden. </a:t>
            </a:r>
          </a:p>
          <a:p>
            <a:r>
              <a:rPr lang="nl-NL" sz="1200" b="0" i="0" u="none" strike="noStrike" kern="1200" baseline="0" dirty="0">
                <a:solidFill>
                  <a:schemeClr val="tx1"/>
                </a:solidFill>
                <a:latin typeface="+mn-lt"/>
                <a:ea typeface="+mn-ea"/>
                <a:cs typeface="+mn-cs"/>
              </a:rPr>
              <a:t>Zoals aangegeven in paragraaf 2.4.1, hebben we toch moeten besluiten dit doel te schrappen, om overlap met andere leergebieden en daarmee onduidelijkheid en overladenheid in het curriculum te voorkomen. Er is voor gekozen om actuele, maatschappelijke en duurzaamheidsvraagstukken als uitwerking op te nemen in een aangescherpt kerndoel over maatschappelijke betrokkenheid. De maatschappelijke vraagstukken zijn opgenomen in de kerndoelen van mens en maatschappij en mens en natuur. “ (SLO, 2025, p. 43)</a:t>
            </a:r>
            <a:endParaRPr lang="nl-NL" dirty="0"/>
          </a:p>
          <a:p>
            <a:endParaRPr lang="nl-NL" dirty="0"/>
          </a:p>
          <a:p>
            <a:endParaRPr lang="nl-NL" dirty="0"/>
          </a:p>
          <a:p>
            <a:r>
              <a:rPr lang="nl-NL" dirty="0"/>
              <a:t>Leerlingen ontwikkelen een onderzoekende houding, kritisch denkvermogen en het vermogen tot zelfreflectie (SLO, 2025, p. 46)</a:t>
            </a:r>
          </a:p>
        </p:txBody>
      </p:sp>
      <p:sp>
        <p:nvSpPr>
          <p:cNvPr id="4" name="Tijdelijke aanduiding voor dianummer 3">
            <a:extLst>
              <a:ext uri="{FF2B5EF4-FFF2-40B4-BE49-F238E27FC236}">
                <a16:creationId xmlns:a16="http://schemas.microsoft.com/office/drawing/2014/main" id="{AF9193F1-360E-1B57-4C64-638F97F44995}"/>
              </a:ext>
            </a:extLst>
          </p:cNvPr>
          <p:cNvSpPr>
            <a:spLocks noGrp="1"/>
          </p:cNvSpPr>
          <p:nvPr>
            <p:ph type="sldNum" sz="quarter" idx="5"/>
          </p:nvPr>
        </p:nvSpPr>
        <p:spPr/>
        <p:txBody>
          <a:bodyPr/>
          <a:lstStyle/>
          <a:p>
            <a:fld id="{47C6D3CC-7F7C-423C-BC84-F760ACDD45A4}" type="slidenum">
              <a:rPr lang="en-GB" smtClean="0"/>
              <a:t>26</a:t>
            </a:fld>
            <a:endParaRPr lang="en-GB"/>
          </a:p>
        </p:txBody>
      </p:sp>
    </p:spTree>
    <p:extLst>
      <p:ext uri="{BB962C8B-B14F-4D97-AF65-F5344CB8AC3E}">
        <p14:creationId xmlns:p14="http://schemas.microsoft.com/office/powerpoint/2010/main" val="951313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6421-8FAF-7576-BEF3-3C68674059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5F7BB2-F482-75B9-BA75-92B81D664C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DA06AA7-A2CE-04C9-E30F-A8DB648118F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542251F-8D66-473B-0B92-5543B267D253}"/>
              </a:ext>
            </a:extLst>
          </p:cNvPr>
          <p:cNvSpPr>
            <a:spLocks noGrp="1"/>
          </p:cNvSpPr>
          <p:nvPr>
            <p:ph type="sldNum" sz="quarter" idx="5"/>
          </p:nvPr>
        </p:nvSpPr>
        <p:spPr/>
        <p:txBody>
          <a:bodyPr/>
          <a:lstStyle/>
          <a:p>
            <a:fld id="{47C6D3CC-7F7C-423C-BC84-F760ACDD45A4}" type="slidenum">
              <a:rPr lang="en-GB" smtClean="0"/>
              <a:t>27</a:t>
            </a:fld>
            <a:endParaRPr lang="en-GB"/>
          </a:p>
        </p:txBody>
      </p:sp>
    </p:spTree>
    <p:extLst>
      <p:ext uri="{BB962C8B-B14F-4D97-AF65-F5344CB8AC3E}">
        <p14:creationId xmlns:p14="http://schemas.microsoft.com/office/powerpoint/2010/main" val="1549324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484BF-1EAF-01CF-C3E6-9B74589AC7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CB8B5D6-FFFA-4F18-8228-D80B29712B9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B882E7E-36AA-9F12-30AB-71D3B651BBE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B98D9DE-4D1D-95B3-4A3C-BBDFDFD020C9}"/>
              </a:ext>
            </a:extLst>
          </p:cNvPr>
          <p:cNvSpPr>
            <a:spLocks noGrp="1"/>
          </p:cNvSpPr>
          <p:nvPr>
            <p:ph type="sldNum" sz="quarter" idx="5"/>
          </p:nvPr>
        </p:nvSpPr>
        <p:spPr/>
        <p:txBody>
          <a:bodyPr/>
          <a:lstStyle/>
          <a:p>
            <a:fld id="{47C6D3CC-7F7C-423C-BC84-F760ACDD45A4}" type="slidenum">
              <a:rPr lang="en-GB" smtClean="0"/>
              <a:t>28</a:t>
            </a:fld>
            <a:endParaRPr lang="en-GB"/>
          </a:p>
        </p:txBody>
      </p:sp>
    </p:spTree>
    <p:extLst>
      <p:ext uri="{BB962C8B-B14F-4D97-AF65-F5344CB8AC3E}">
        <p14:creationId xmlns:p14="http://schemas.microsoft.com/office/powerpoint/2010/main" val="1277227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FEAAE-F95E-C79C-BDA4-9BC6570B9D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AA650BB-0EB1-5359-2020-AAA7C145953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22F660-F37B-81C2-1284-7FE37D41AB8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44C9890-F9D8-AC66-67E4-4E98D1AC128E}"/>
              </a:ext>
            </a:extLst>
          </p:cNvPr>
          <p:cNvSpPr>
            <a:spLocks noGrp="1"/>
          </p:cNvSpPr>
          <p:nvPr>
            <p:ph type="sldNum" sz="quarter" idx="5"/>
          </p:nvPr>
        </p:nvSpPr>
        <p:spPr/>
        <p:txBody>
          <a:bodyPr/>
          <a:lstStyle/>
          <a:p>
            <a:fld id="{47C6D3CC-7F7C-423C-BC84-F760ACDD45A4}" type="slidenum">
              <a:rPr lang="en-GB" smtClean="0"/>
              <a:t>29</a:t>
            </a:fld>
            <a:endParaRPr lang="en-GB"/>
          </a:p>
        </p:txBody>
      </p:sp>
    </p:spTree>
    <p:extLst>
      <p:ext uri="{BB962C8B-B14F-4D97-AF65-F5344CB8AC3E}">
        <p14:creationId xmlns:p14="http://schemas.microsoft.com/office/powerpoint/2010/main" val="262501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D89CB-56F2-62A0-A762-DE0782B03CC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0D58FD3-FB60-97E0-146B-A9157293C46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7D36FD4-75B6-038B-C492-825F8BDEF17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76479D7-6B7C-FB0D-FB9D-1CEA5C0F727D}"/>
              </a:ext>
            </a:extLst>
          </p:cNvPr>
          <p:cNvSpPr>
            <a:spLocks noGrp="1"/>
          </p:cNvSpPr>
          <p:nvPr>
            <p:ph type="sldNum" sz="quarter" idx="5"/>
          </p:nvPr>
        </p:nvSpPr>
        <p:spPr/>
        <p:txBody>
          <a:bodyPr/>
          <a:lstStyle/>
          <a:p>
            <a:fld id="{47C6D3CC-7F7C-423C-BC84-F760ACDD45A4}" type="slidenum">
              <a:rPr lang="en-GB" smtClean="0"/>
              <a:t>34</a:t>
            </a:fld>
            <a:endParaRPr lang="en-GB"/>
          </a:p>
        </p:txBody>
      </p:sp>
    </p:spTree>
    <p:extLst>
      <p:ext uri="{BB962C8B-B14F-4D97-AF65-F5344CB8AC3E}">
        <p14:creationId xmlns:p14="http://schemas.microsoft.com/office/powerpoint/2010/main" val="2908451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35</a:t>
            </a:fld>
            <a:endParaRPr lang="en-GB"/>
          </a:p>
        </p:txBody>
      </p:sp>
    </p:spTree>
    <p:extLst>
      <p:ext uri="{BB962C8B-B14F-4D97-AF65-F5344CB8AC3E}">
        <p14:creationId xmlns:p14="http://schemas.microsoft.com/office/powerpoint/2010/main" val="3029909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3</a:t>
            </a:fld>
            <a:endParaRPr lang="en-GB"/>
          </a:p>
        </p:txBody>
      </p:sp>
    </p:spTree>
    <p:extLst>
      <p:ext uri="{BB962C8B-B14F-4D97-AF65-F5344CB8AC3E}">
        <p14:creationId xmlns:p14="http://schemas.microsoft.com/office/powerpoint/2010/main" val="281132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4</a:t>
            </a:fld>
            <a:endParaRPr lang="en-GB"/>
          </a:p>
        </p:txBody>
      </p:sp>
    </p:spTree>
    <p:extLst>
      <p:ext uri="{BB962C8B-B14F-4D97-AF65-F5344CB8AC3E}">
        <p14:creationId xmlns:p14="http://schemas.microsoft.com/office/powerpoint/2010/main" val="3938273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Introduced in 1998/1999</a:t>
            </a:r>
          </a:p>
          <a:p>
            <a:r>
              <a:rPr lang="en-US" dirty="0">
                <a:latin typeface="Cambria" panose="02040503050406030204" pitchFamily="18" charset="0"/>
                <a:ea typeface="Cambria" panose="02040503050406030204" pitchFamily="18" charset="0"/>
              </a:rPr>
              <a:t>Education renewal </a:t>
            </a:r>
            <a:r>
              <a:rPr lang="en-US" i="1" dirty="0">
                <a:latin typeface="Cambria" panose="02040503050406030204" pitchFamily="18" charset="0"/>
                <a:ea typeface="Cambria" panose="02040503050406030204" pitchFamily="18" charset="0"/>
              </a:rPr>
              <a:t>Tweede Fase, </a:t>
            </a:r>
            <a:r>
              <a:rPr lang="en-US" dirty="0">
                <a:latin typeface="Cambria" panose="02040503050406030204" pitchFamily="18" charset="0"/>
                <a:ea typeface="Cambria" panose="02040503050406030204" pitchFamily="18" charset="0"/>
              </a:rPr>
              <a:t>last 2/3 years of SE at </a:t>
            </a:r>
            <a:r>
              <a:rPr lang="en-US" dirty="0" err="1">
                <a:latin typeface="Cambria" panose="02040503050406030204" pitchFamily="18" charset="0"/>
                <a:ea typeface="Cambria" panose="02040503050406030204" pitchFamily="18" charset="0"/>
              </a:rPr>
              <a:t>havo</a:t>
            </a:r>
            <a:r>
              <a:rPr lang="en-US" dirty="0">
                <a:latin typeface="Cambria" panose="02040503050406030204" pitchFamily="18" charset="0"/>
                <a:ea typeface="Cambria" panose="02040503050406030204" pitchFamily="18" charset="0"/>
              </a:rPr>
              <a:t>/</a:t>
            </a:r>
            <a:r>
              <a:rPr lang="en-US" dirty="0" err="1">
                <a:latin typeface="Cambria" panose="02040503050406030204" pitchFamily="18" charset="0"/>
                <a:ea typeface="Cambria" panose="02040503050406030204" pitchFamily="18" charset="0"/>
              </a:rPr>
              <a:t>vwo</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Preparatory education for University (of applied sciences)</a:t>
            </a:r>
          </a:p>
          <a:p>
            <a:endParaRPr lang="en-GB"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5</a:t>
            </a:fld>
            <a:endParaRPr lang="en-GB"/>
          </a:p>
        </p:txBody>
      </p:sp>
    </p:spTree>
    <p:extLst>
      <p:ext uri="{BB962C8B-B14F-4D97-AF65-F5344CB8AC3E}">
        <p14:creationId xmlns:p14="http://schemas.microsoft.com/office/powerpoint/2010/main" val="316008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6</a:t>
            </a:fld>
            <a:endParaRPr lang="en-GB"/>
          </a:p>
        </p:txBody>
      </p:sp>
    </p:spTree>
    <p:extLst>
      <p:ext uri="{BB962C8B-B14F-4D97-AF65-F5344CB8AC3E}">
        <p14:creationId xmlns:p14="http://schemas.microsoft.com/office/powerpoint/2010/main" val="1674470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7</a:t>
            </a:fld>
            <a:endParaRPr lang="en-GB"/>
          </a:p>
        </p:txBody>
      </p:sp>
    </p:spTree>
    <p:extLst>
      <p:ext uri="{BB962C8B-B14F-4D97-AF65-F5344CB8AC3E}">
        <p14:creationId xmlns:p14="http://schemas.microsoft.com/office/powerpoint/2010/main" val="236424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Share the </a:t>
            </a:r>
            <a:r>
              <a:rPr lang="nl-NL" dirty="0" err="1"/>
              <a:t>answers</a:t>
            </a:r>
            <a:r>
              <a:rPr lang="nl-NL" dirty="0"/>
              <a:t> I found</a:t>
            </a:r>
          </a:p>
          <a:p>
            <a:pPr lvl="1"/>
            <a:r>
              <a:rPr lang="nl-NL" dirty="0" err="1"/>
              <a:t>Conception</a:t>
            </a:r>
            <a:endParaRPr lang="nl-NL" dirty="0"/>
          </a:p>
          <a:p>
            <a:pPr lvl="1"/>
            <a:r>
              <a:rPr lang="nl-NL" dirty="0" err="1"/>
              <a:t>Experimental</a:t>
            </a:r>
            <a:r>
              <a:rPr lang="nl-NL" dirty="0"/>
              <a:t> </a:t>
            </a:r>
            <a:r>
              <a:rPr lang="nl-NL" dirty="0" err="1"/>
              <a:t>phase</a:t>
            </a:r>
            <a:endParaRPr lang="nl-NL" dirty="0"/>
          </a:p>
          <a:p>
            <a:pPr lvl="1"/>
            <a:r>
              <a:rPr lang="nl-NL" dirty="0" err="1"/>
              <a:t>Introduction</a:t>
            </a:r>
            <a:endParaRPr lang="nl-NL" dirty="0"/>
          </a:p>
          <a:p>
            <a:pPr lvl="1"/>
            <a:r>
              <a:rPr lang="nl-NL" dirty="0"/>
              <a:t>Development</a:t>
            </a:r>
          </a:p>
          <a:p>
            <a:endParaRPr lang="en-GB"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8</a:t>
            </a:fld>
            <a:endParaRPr lang="en-GB"/>
          </a:p>
        </p:txBody>
      </p:sp>
    </p:spTree>
    <p:extLst>
      <p:ext uri="{BB962C8B-B14F-4D97-AF65-F5344CB8AC3E}">
        <p14:creationId xmlns:p14="http://schemas.microsoft.com/office/powerpoint/2010/main" val="2366335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7C6D3CC-7F7C-423C-BC84-F760ACDD45A4}" type="slidenum">
              <a:rPr lang="en-GB" smtClean="0"/>
              <a:t>9</a:t>
            </a:fld>
            <a:endParaRPr lang="en-GB"/>
          </a:p>
        </p:txBody>
      </p:sp>
    </p:spTree>
    <p:extLst>
      <p:ext uri="{BB962C8B-B14F-4D97-AF65-F5344CB8AC3E}">
        <p14:creationId xmlns:p14="http://schemas.microsoft.com/office/powerpoint/2010/main" val="4077742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C4BB6-3778-52C1-51C3-934E4107A48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9F36BD1A-C03B-DF02-206A-F5F740F06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558A756C-149F-4646-44A4-4C7C0A0383E0}"/>
              </a:ext>
            </a:extLst>
          </p:cNvPr>
          <p:cNvSpPr>
            <a:spLocks noGrp="1"/>
          </p:cNvSpPr>
          <p:nvPr>
            <p:ph type="dt" sz="half" idx="10"/>
          </p:nvPr>
        </p:nvSpPr>
        <p:spPr/>
        <p:txBody>
          <a:bodyPr/>
          <a:lstStyle/>
          <a:p>
            <a:fld id="{7DF596EE-B80B-45EE-8914-A597A60B1A91}" type="datetimeFigureOut">
              <a:rPr lang="en-GB" smtClean="0"/>
              <a:t>10/12/2025</a:t>
            </a:fld>
            <a:endParaRPr lang="en-GB"/>
          </a:p>
        </p:txBody>
      </p:sp>
      <p:sp>
        <p:nvSpPr>
          <p:cNvPr id="5" name="Tijdelijke aanduiding voor voettekst 4">
            <a:extLst>
              <a:ext uri="{FF2B5EF4-FFF2-40B4-BE49-F238E27FC236}">
                <a16:creationId xmlns:a16="http://schemas.microsoft.com/office/drawing/2014/main" id="{C2E1BB89-2F3D-AD77-6BCD-71447EC797DB}"/>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922529E-21CE-9B1C-A14A-D7DAE4068117}"/>
              </a:ext>
            </a:extLst>
          </p:cNvPr>
          <p:cNvSpPr>
            <a:spLocks noGrp="1"/>
          </p:cNvSpPr>
          <p:nvPr>
            <p:ph type="sldNum" sz="quarter" idx="12"/>
          </p:nvPr>
        </p:nvSpPr>
        <p:spPr/>
        <p:txBody>
          <a:bodyPr/>
          <a:lstStyle/>
          <a:p>
            <a:fld id="{90806304-8FFA-45C3-A1FA-70C27E694450}" type="slidenum">
              <a:rPr lang="en-GB" smtClean="0"/>
              <a:t>‹nr.›</a:t>
            </a:fld>
            <a:endParaRPr lang="en-GB"/>
          </a:p>
        </p:txBody>
      </p:sp>
    </p:spTree>
    <p:extLst>
      <p:ext uri="{BB962C8B-B14F-4D97-AF65-F5344CB8AC3E}">
        <p14:creationId xmlns:p14="http://schemas.microsoft.com/office/powerpoint/2010/main" val="373026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28484-5DD4-870D-404D-4171B25B04AC}"/>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120041C8-B674-5D0D-30AC-4837208F580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A7F60DCB-FA11-D8C8-8AD9-B83127C61F0E}"/>
              </a:ext>
            </a:extLst>
          </p:cNvPr>
          <p:cNvSpPr>
            <a:spLocks noGrp="1"/>
          </p:cNvSpPr>
          <p:nvPr>
            <p:ph type="dt" sz="half" idx="10"/>
          </p:nvPr>
        </p:nvSpPr>
        <p:spPr/>
        <p:txBody>
          <a:bodyPr/>
          <a:lstStyle/>
          <a:p>
            <a:fld id="{7DF596EE-B80B-45EE-8914-A597A60B1A91}" type="datetimeFigureOut">
              <a:rPr lang="en-GB" smtClean="0"/>
              <a:t>10/12/2025</a:t>
            </a:fld>
            <a:endParaRPr lang="en-GB"/>
          </a:p>
        </p:txBody>
      </p:sp>
      <p:sp>
        <p:nvSpPr>
          <p:cNvPr id="5" name="Tijdelijke aanduiding voor voettekst 4">
            <a:extLst>
              <a:ext uri="{FF2B5EF4-FFF2-40B4-BE49-F238E27FC236}">
                <a16:creationId xmlns:a16="http://schemas.microsoft.com/office/drawing/2014/main" id="{8498A60A-E07C-0153-46CA-821CAC250D8B}"/>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CB71C92D-45FD-27B6-AB74-93DEB3B2A39B}"/>
              </a:ext>
            </a:extLst>
          </p:cNvPr>
          <p:cNvSpPr>
            <a:spLocks noGrp="1"/>
          </p:cNvSpPr>
          <p:nvPr>
            <p:ph type="sldNum" sz="quarter" idx="12"/>
          </p:nvPr>
        </p:nvSpPr>
        <p:spPr/>
        <p:txBody>
          <a:bodyPr/>
          <a:lstStyle/>
          <a:p>
            <a:fld id="{90806304-8FFA-45C3-A1FA-70C27E694450}" type="slidenum">
              <a:rPr lang="en-GB" smtClean="0"/>
              <a:t>‹nr.›</a:t>
            </a:fld>
            <a:endParaRPr lang="en-GB"/>
          </a:p>
        </p:txBody>
      </p:sp>
    </p:spTree>
    <p:extLst>
      <p:ext uri="{BB962C8B-B14F-4D97-AF65-F5344CB8AC3E}">
        <p14:creationId xmlns:p14="http://schemas.microsoft.com/office/powerpoint/2010/main" val="205797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8E839AD-9D85-E2E4-7F0F-EC12F0B5F67A}"/>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0C93B468-5D1A-9904-1E13-7538E6E8D66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80C263D4-75DD-10CD-FDB9-B8884B58C909}"/>
              </a:ext>
            </a:extLst>
          </p:cNvPr>
          <p:cNvSpPr>
            <a:spLocks noGrp="1"/>
          </p:cNvSpPr>
          <p:nvPr>
            <p:ph type="dt" sz="half" idx="10"/>
          </p:nvPr>
        </p:nvSpPr>
        <p:spPr/>
        <p:txBody>
          <a:bodyPr/>
          <a:lstStyle/>
          <a:p>
            <a:fld id="{7DF596EE-B80B-45EE-8914-A597A60B1A91}" type="datetimeFigureOut">
              <a:rPr lang="en-GB" smtClean="0"/>
              <a:t>10/12/2025</a:t>
            </a:fld>
            <a:endParaRPr lang="en-GB"/>
          </a:p>
        </p:txBody>
      </p:sp>
      <p:sp>
        <p:nvSpPr>
          <p:cNvPr id="5" name="Tijdelijke aanduiding voor voettekst 4">
            <a:extLst>
              <a:ext uri="{FF2B5EF4-FFF2-40B4-BE49-F238E27FC236}">
                <a16:creationId xmlns:a16="http://schemas.microsoft.com/office/drawing/2014/main" id="{D9EF7C7B-D1DB-58E4-FCAC-4E2E95DC2AF4}"/>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C3B8B5BD-0BD3-E102-72EF-5F5594EDF507}"/>
              </a:ext>
            </a:extLst>
          </p:cNvPr>
          <p:cNvSpPr>
            <a:spLocks noGrp="1"/>
          </p:cNvSpPr>
          <p:nvPr>
            <p:ph type="sldNum" sz="quarter" idx="12"/>
          </p:nvPr>
        </p:nvSpPr>
        <p:spPr/>
        <p:txBody>
          <a:bodyPr/>
          <a:lstStyle/>
          <a:p>
            <a:fld id="{90806304-8FFA-45C3-A1FA-70C27E694450}" type="slidenum">
              <a:rPr lang="en-GB" smtClean="0"/>
              <a:t>‹nr.›</a:t>
            </a:fld>
            <a:endParaRPr lang="en-GB"/>
          </a:p>
        </p:txBody>
      </p:sp>
    </p:spTree>
    <p:extLst>
      <p:ext uri="{BB962C8B-B14F-4D97-AF65-F5344CB8AC3E}">
        <p14:creationId xmlns:p14="http://schemas.microsoft.com/office/powerpoint/2010/main" val="2250360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CE019-0BD8-AB3A-1B8C-CF571CA26AED}"/>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8D2E78B8-8B91-AA6C-83C8-C6EF71AC0AC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A6E8EA99-8C7F-91B7-8527-305F855DE2B7}"/>
              </a:ext>
            </a:extLst>
          </p:cNvPr>
          <p:cNvSpPr>
            <a:spLocks noGrp="1"/>
          </p:cNvSpPr>
          <p:nvPr>
            <p:ph type="dt" sz="half" idx="10"/>
          </p:nvPr>
        </p:nvSpPr>
        <p:spPr/>
        <p:txBody>
          <a:bodyPr/>
          <a:lstStyle/>
          <a:p>
            <a:fld id="{7DF596EE-B80B-45EE-8914-A597A60B1A91}" type="datetimeFigureOut">
              <a:rPr lang="en-GB" smtClean="0"/>
              <a:t>10/12/2025</a:t>
            </a:fld>
            <a:endParaRPr lang="en-GB"/>
          </a:p>
        </p:txBody>
      </p:sp>
      <p:sp>
        <p:nvSpPr>
          <p:cNvPr id="5" name="Tijdelijke aanduiding voor voettekst 4">
            <a:extLst>
              <a:ext uri="{FF2B5EF4-FFF2-40B4-BE49-F238E27FC236}">
                <a16:creationId xmlns:a16="http://schemas.microsoft.com/office/drawing/2014/main" id="{F46B8F00-3019-C886-F14A-968C3CFC29FE}"/>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4FF81A97-21F2-2714-D647-757A9BD50707}"/>
              </a:ext>
            </a:extLst>
          </p:cNvPr>
          <p:cNvSpPr>
            <a:spLocks noGrp="1"/>
          </p:cNvSpPr>
          <p:nvPr>
            <p:ph type="sldNum" sz="quarter" idx="12"/>
          </p:nvPr>
        </p:nvSpPr>
        <p:spPr/>
        <p:txBody>
          <a:bodyPr/>
          <a:lstStyle/>
          <a:p>
            <a:fld id="{90806304-8FFA-45C3-A1FA-70C27E694450}" type="slidenum">
              <a:rPr lang="en-GB" smtClean="0"/>
              <a:t>‹nr.›</a:t>
            </a:fld>
            <a:endParaRPr lang="en-GB"/>
          </a:p>
        </p:txBody>
      </p:sp>
    </p:spTree>
    <p:extLst>
      <p:ext uri="{BB962C8B-B14F-4D97-AF65-F5344CB8AC3E}">
        <p14:creationId xmlns:p14="http://schemas.microsoft.com/office/powerpoint/2010/main" val="422480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8FCB9-98A1-C097-47B3-5B7C9B40891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7A27B8F6-1F9A-CC67-D274-13C2FC5AE8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16726E3-037F-A373-9D32-1D693491B512}"/>
              </a:ext>
            </a:extLst>
          </p:cNvPr>
          <p:cNvSpPr>
            <a:spLocks noGrp="1"/>
          </p:cNvSpPr>
          <p:nvPr>
            <p:ph type="dt" sz="half" idx="10"/>
          </p:nvPr>
        </p:nvSpPr>
        <p:spPr/>
        <p:txBody>
          <a:bodyPr/>
          <a:lstStyle/>
          <a:p>
            <a:fld id="{7DF596EE-B80B-45EE-8914-A597A60B1A91}" type="datetimeFigureOut">
              <a:rPr lang="en-GB" smtClean="0"/>
              <a:t>10/12/2025</a:t>
            </a:fld>
            <a:endParaRPr lang="en-GB"/>
          </a:p>
        </p:txBody>
      </p:sp>
      <p:sp>
        <p:nvSpPr>
          <p:cNvPr id="5" name="Tijdelijke aanduiding voor voettekst 4">
            <a:extLst>
              <a:ext uri="{FF2B5EF4-FFF2-40B4-BE49-F238E27FC236}">
                <a16:creationId xmlns:a16="http://schemas.microsoft.com/office/drawing/2014/main" id="{EFE90200-322A-F0E2-ED66-8F96D515870F}"/>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AD7DCBF4-E125-46BC-391D-4E53F772A36F}"/>
              </a:ext>
            </a:extLst>
          </p:cNvPr>
          <p:cNvSpPr>
            <a:spLocks noGrp="1"/>
          </p:cNvSpPr>
          <p:nvPr>
            <p:ph type="sldNum" sz="quarter" idx="12"/>
          </p:nvPr>
        </p:nvSpPr>
        <p:spPr/>
        <p:txBody>
          <a:bodyPr/>
          <a:lstStyle/>
          <a:p>
            <a:fld id="{90806304-8FFA-45C3-A1FA-70C27E694450}" type="slidenum">
              <a:rPr lang="en-GB" smtClean="0"/>
              <a:t>‹nr.›</a:t>
            </a:fld>
            <a:endParaRPr lang="en-GB"/>
          </a:p>
        </p:txBody>
      </p:sp>
    </p:spTree>
    <p:extLst>
      <p:ext uri="{BB962C8B-B14F-4D97-AF65-F5344CB8AC3E}">
        <p14:creationId xmlns:p14="http://schemas.microsoft.com/office/powerpoint/2010/main" val="2318281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C03283-2B59-DEA1-0F42-D570FBBFD3C7}"/>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EA8DAB9A-A6D4-07EF-C7B1-33211EE8CD0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9A702EB6-EC42-7739-B024-3A7AF4F34F0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DD5F151C-8D2B-0858-E545-53AEDAD2FDFF}"/>
              </a:ext>
            </a:extLst>
          </p:cNvPr>
          <p:cNvSpPr>
            <a:spLocks noGrp="1"/>
          </p:cNvSpPr>
          <p:nvPr>
            <p:ph type="dt" sz="half" idx="10"/>
          </p:nvPr>
        </p:nvSpPr>
        <p:spPr/>
        <p:txBody>
          <a:bodyPr/>
          <a:lstStyle/>
          <a:p>
            <a:fld id="{7DF596EE-B80B-45EE-8914-A597A60B1A91}" type="datetimeFigureOut">
              <a:rPr lang="en-GB" smtClean="0"/>
              <a:t>10/12/2025</a:t>
            </a:fld>
            <a:endParaRPr lang="en-GB"/>
          </a:p>
        </p:txBody>
      </p:sp>
      <p:sp>
        <p:nvSpPr>
          <p:cNvPr id="6" name="Tijdelijke aanduiding voor voettekst 5">
            <a:extLst>
              <a:ext uri="{FF2B5EF4-FFF2-40B4-BE49-F238E27FC236}">
                <a16:creationId xmlns:a16="http://schemas.microsoft.com/office/drawing/2014/main" id="{A7DC5D8C-B97D-9F78-CA41-3979A2955E15}"/>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9FD04275-6D11-861A-2ABF-8098BFB5BA8E}"/>
              </a:ext>
            </a:extLst>
          </p:cNvPr>
          <p:cNvSpPr>
            <a:spLocks noGrp="1"/>
          </p:cNvSpPr>
          <p:nvPr>
            <p:ph type="sldNum" sz="quarter" idx="12"/>
          </p:nvPr>
        </p:nvSpPr>
        <p:spPr/>
        <p:txBody>
          <a:bodyPr/>
          <a:lstStyle/>
          <a:p>
            <a:fld id="{90806304-8FFA-45C3-A1FA-70C27E694450}" type="slidenum">
              <a:rPr lang="en-GB" smtClean="0"/>
              <a:t>‹nr.›</a:t>
            </a:fld>
            <a:endParaRPr lang="en-GB"/>
          </a:p>
        </p:txBody>
      </p:sp>
    </p:spTree>
    <p:extLst>
      <p:ext uri="{BB962C8B-B14F-4D97-AF65-F5344CB8AC3E}">
        <p14:creationId xmlns:p14="http://schemas.microsoft.com/office/powerpoint/2010/main" val="268732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1F81C-4E14-BDEB-9560-F31CAF9CBD74}"/>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8255D1D3-4D7B-359A-4FFA-99F619097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4AE64E8-5520-10C0-038E-20C709AAC96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0D7CE905-9805-898D-135F-05895A3E7F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7110AB1-097B-B1F0-49ED-4DE9032BAA3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941901F5-4E10-0228-9724-3108846695C3}"/>
              </a:ext>
            </a:extLst>
          </p:cNvPr>
          <p:cNvSpPr>
            <a:spLocks noGrp="1"/>
          </p:cNvSpPr>
          <p:nvPr>
            <p:ph type="dt" sz="half" idx="10"/>
          </p:nvPr>
        </p:nvSpPr>
        <p:spPr/>
        <p:txBody>
          <a:bodyPr/>
          <a:lstStyle/>
          <a:p>
            <a:fld id="{7DF596EE-B80B-45EE-8914-A597A60B1A91}" type="datetimeFigureOut">
              <a:rPr lang="en-GB" smtClean="0"/>
              <a:t>10/12/2025</a:t>
            </a:fld>
            <a:endParaRPr lang="en-GB"/>
          </a:p>
        </p:txBody>
      </p:sp>
      <p:sp>
        <p:nvSpPr>
          <p:cNvPr id="8" name="Tijdelijke aanduiding voor voettekst 7">
            <a:extLst>
              <a:ext uri="{FF2B5EF4-FFF2-40B4-BE49-F238E27FC236}">
                <a16:creationId xmlns:a16="http://schemas.microsoft.com/office/drawing/2014/main" id="{74AEE10B-C037-571E-9F43-063971278CD8}"/>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964F66D0-8BCD-BE12-D148-2969D4001A2B}"/>
              </a:ext>
            </a:extLst>
          </p:cNvPr>
          <p:cNvSpPr>
            <a:spLocks noGrp="1"/>
          </p:cNvSpPr>
          <p:nvPr>
            <p:ph type="sldNum" sz="quarter" idx="12"/>
          </p:nvPr>
        </p:nvSpPr>
        <p:spPr/>
        <p:txBody>
          <a:bodyPr/>
          <a:lstStyle/>
          <a:p>
            <a:fld id="{90806304-8FFA-45C3-A1FA-70C27E694450}" type="slidenum">
              <a:rPr lang="en-GB" smtClean="0"/>
              <a:t>‹nr.›</a:t>
            </a:fld>
            <a:endParaRPr lang="en-GB"/>
          </a:p>
        </p:txBody>
      </p:sp>
    </p:spTree>
    <p:extLst>
      <p:ext uri="{BB962C8B-B14F-4D97-AF65-F5344CB8AC3E}">
        <p14:creationId xmlns:p14="http://schemas.microsoft.com/office/powerpoint/2010/main" val="3532005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3BE1D-873A-7E77-5899-2B2874215DA3}"/>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BC9A978D-5EC6-A27E-CF28-B8E051E05B0E}"/>
              </a:ext>
            </a:extLst>
          </p:cNvPr>
          <p:cNvSpPr>
            <a:spLocks noGrp="1"/>
          </p:cNvSpPr>
          <p:nvPr>
            <p:ph type="dt" sz="half" idx="10"/>
          </p:nvPr>
        </p:nvSpPr>
        <p:spPr/>
        <p:txBody>
          <a:bodyPr/>
          <a:lstStyle/>
          <a:p>
            <a:fld id="{7DF596EE-B80B-45EE-8914-A597A60B1A91}" type="datetimeFigureOut">
              <a:rPr lang="en-GB" smtClean="0"/>
              <a:t>10/12/2025</a:t>
            </a:fld>
            <a:endParaRPr lang="en-GB"/>
          </a:p>
        </p:txBody>
      </p:sp>
      <p:sp>
        <p:nvSpPr>
          <p:cNvPr id="4" name="Tijdelijke aanduiding voor voettekst 3">
            <a:extLst>
              <a:ext uri="{FF2B5EF4-FFF2-40B4-BE49-F238E27FC236}">
                <a16:creationId xmlns:a16="http://schemas.microsoft.com/office/drawing/2014/main" id="{98F8E2D9-FE7A-D7B1-BBF9-C0797EB1C747}"/>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6F212074-FE5A-FA07-18A9-2D6B87D29463}"/>
              </a:ext>
            </a:extLst>
          </p:cNvPr>
          <p:cNvSpPr>
            <a:spLocks noGrp="1"/>
          </p:cNvSpPr>
          <p:nvPr>
            <p:ph type="sldNum" sz="quarter" idx="12"/>
          </p:nvPr>
        </p:nvSpPr>
        <p:spPr/>
        <p:txBody>
          <a:bodyPr/>
          <a:lstStyle/>
          <a:p>
            <a:fld id="{90806304-8FFA-45C3-A1FA-70C27E694450}" type="slidenum">
              <a:rPr lang="en-GB" smtClean="0"/>
              <a:t>‹nr.›</a:t>
            </a:fld>
            <a:endParaRPr lang="en-GB"/>
          </a:p>
        </p:txBody>
      </p:sp>
    </p:spTree>
    <p:extLst>
      <p:ext uri="{BB962C8B-B14F-4D97-AF65-F5344CB8AC3E}">
        <p14:creationId xmlns:p14="http://schemas.microsoft.com/office/powerpoint/2010/main" val="3151089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9489894-991E-9D50-03D1-4A1FBE3C4F96}"/>
              </a:ext>
            </a:extLst>
          </p:cNvPr>
          <p:cNvSpPr>
            <a:spLocks noGrp="1"/>
          </p:cNvSpPr>
          <p:nvPr>
            <p:ph type="dt" sz="half" idx="10"/>
          </p:nvPr>
        </p:nvSpPr>
        <p:spPr/>
        <p:txBody>
          <a:bodyPr/>
          <a:lstStyle/>
          <a:p>
            <a:fld id="{7DF596EE-B80B-45EE-8914-A597A60B1A91}" type="datetimeFigureOut">
              <a:rPr lang="en-GB" smtClean="0"/>
              <a:t>10/12/2025</a:t>
            </a:fld>
            <a:endParaRPr lang="en-GB"/>
          </a:p>
        </p:txBody>
      </p:sp>
      <p:sp>
        <p:nvSpPr>
          <p:cNvPr id="3" name="Tijdelijke aanduiding voor voettekst 2">
            <a:extLst>
              <a:ext uri="{FF2B5EF4-FFF2-40B4-BE49-F238E27FC236}">
                <a16:creationId xmlns:a16="http://schemas.microsoft.com/office/drawing/2014/main" id="{1F1CFFD1-BFC9-029F-1E5E-BA6F0D5290ED}"/>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31167AFF-3B62-FBEB-4B59-91626265ED80}"/>
              </a:ext>
            </a:extLst>
          </p:cNvPr>
          <p:cNvSpPr>
            <a:spLocks noGrp="1"/>
          </p:cNvSpPr>
          <p:nvPr>
            <p:ph type="sldNum" sz="quarter" idx="12"/>
          </p:nvPr>
        </p:nvSpPr>
        <p:spPr/>
        <p:txBody>
          <a:bodyPr/>
          <a:lstStyle/>
          <a:p>
            <a:fld id="{90806304-8FFA-45C3-A1FA-70C27E694450}" type="slidenum">
              <a:rPr lang="en-GB" smtClean="0"/>
              <a:t>‹nr.›</a:t>
            </a:fld>
            <a:endParaRPr lang="en-GB"/>
          </a:p>
        </p:txBody>
      </p:sp>
    </p:spTree>
    <p:extLst>
      <p:ext uri="{BB962C8B-B14F-4D97-AF65-F5344CB8AC3E}">
        <p14:creationId xmlns:p14="http://schemas.microsoft.com/office/powerpoint/2010/main" val="4186803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ADF2C3-EEF0-9048-A5F8-F80EEA5DAFC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D825C247-C21F-7878-2AAA-550413BE6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46984CC4-4875-2755-8DD4-66E3F6862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ACB5808-0E54-A66C-B366-92E9F818436F}"/>
              </a:ext>
            </a:extLst>
          </p:cNvPr>
          <p:cNvSpPr>
            <a:spLocks noGrp="1"/>
          </p:cNvSpPr>
          <p:nvPr>
            <p:ph type="dt" sz="half" idx="10"/>
          </p:nvPr>
        </p:nvSpPr>
        <p:spPr/>
        <p:txBody>
          <a:bodyPr/>
          <a:lstStyle/>
          <a:p>
            <a:fld id="{7DF596EE-B80B-45EE-8914-A597A60B1A91}" type="datetimeFigureOut">
              <a:rPr lang="en-GB" smtClean="0"/>
              <a:t>10/12/2025</a:t>
            </a:fld>
            <a:endParaRPr lang="en-GB"/>
          </a:p>
        </p:txBody>
      </p:sp>
      <p:sp>
        <p:nvSpPr>
          <p:cNvPr id="6" name="Tijdelijke aanduiding voor voettekst 5">
            <a:extLst>
              <a:ext uri="{FF2B5EF4-FFF2-40B4-BE49-F238E27FC236}">
                <a16:creationId xmlns:a16="http://schemas.microsoft.com/office/drawing/2014/main" id="{DC25B805-328B-D7F2-4368-A5A617792A7B}"/>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0BB9794A-A173-74CD-D981-DFB676CC2B02}"/>
              </a:ext>
            </a:extLst>
          </p:cNvPr>
          <p:cNvSpPr>
            <a:spLocks noGrp="1"/>
          </p:cNvSpPr>
          <p:nvPr>
            <p:ph type="sldNum" sz="quarter" idx="12"/>
          </p:nvPr>
        </p:nvSpPr>
        <p:spPr/>
        <p:txBody>
          <a:bodyPr/>
          <a:lstStyle/>
          <a:p>
            <a:fld id="{90806304-8FFA-45C3-A1FA-70C27E694450}" type="slidenum">
              <a:rPr lang="en-GB" smtClean="0"/>
              <a:t>‹nr.›</a:t>
            </a:fld>
            <a:endParaRPr lang="en-GB"/>
          </a:p>
        </p:txBody>
      </p:sp>
    </p:spTree>
    <p:extLst>
      <p:ext uri="{BB962C8B-B14F-4D97-AF65-F5344CB8AC3E}">
        <p14:creationId xmlns:p14="http://schemas.microsoft.com/office/powerpoint/2010/main" val="2372827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F8951-FDF7-0CE0-35A5-56678B90A7F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18136E46-52B4-FBF7-DD0C-2AF3DCCABC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13E91966-F651-2158-4255-011015C5A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8BA408E-C8F2-7FC9-1A55-EB02E0CD6B4F}"/>
              </a:ext>
            </a:extLst>
          </p:cNvPr>
          <p:cNvSpPr>
            <a:spLocks noGrp="1"/>
          </p:cNvSpPr>
          <p:nvPr>
            <p:ph type="dt" sz="half" idx="10"/>
          </p:nvPr>
        </p:nvSpPr>
        <p:spPr/>
        <p:txBody>
          <a:bodyPr/>
          <a:lstStyle/>
          <a:p>
            <a:fld id="{7DF596EE-B80B-45EE-8914-A597A60B1A91}" type="datetimeFigureOut">
              <a:rPr lang="en-GB" smtClean="0"/>
              <a:t>10/12/2025</a:t>
            </a:fld>
            <a:endParaRPr lang="en-GB"/>
          </a:p>
        </p:txBody>
      </p:sp>
      <p:sp>
        <p:nvSpPr>
          <p:cNvPr id="6" name="Tijdelijke aanduiding voor voettekst 5">
            <a:extLst>
              <a:ext uri="{FF2B5EF4-FFF2-40B4-BE49-F238E27FC236}">
                <a16:creationId xmlns:a16="http://schemas.microsoft.com/office/drawing/2014/main" id="{7C787820-E72A-E238-4190-DDC6A0A2A7B8}"/>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F9851A38-9EDF-FAD1-B965-2E6F7E190907}"/>
              </a:ext>
            </a:extLst>
          </p:cNvPr>
          <p:cNvSpPr>
            <a:spLocks noGrp="1"/>
          </p:cNvSpPr>
          <p:nvPr>
            <p:ph type="sldNum" sz="quarter" idx="12"/>
          </p:nvPr>
        </p:nvSpPr>
        <p:spPr/>
        <p:txBody>
          <a:bodyPr/>
          <a:lstStyle/>
          <a:p>
            <a:fld id="{90806304-8FFA-45C3-A1FA-70C27E694450}" type="slidenum">
              <a:rPr lang="en-GB" smtClean="0"/>
              <a:t>‹nr.›</a:t>
            </a:fld>
            <a:endParaRPr lang="en-GB"/>
          </a:p>
        </p:txBody>
      </p:sp>
    </p:spTree>
    <p:extLst>
      <p:ext uri="{BB962C8B-B14F-4D97-AF65-F5344CB8AC3E}">
        <p14:creationId xmlns:p14="http://schemas.microsoft.com/office/powerpoint/2010/main" val="1391379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1940374-B2F5-9763-2807-B722696E96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FB399520-D4B5-B78F-DFFE-A3ADC4F126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44FFBBB8-2086-7186-97E1-03A0422E8E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F596EE-B80B-45EE-8914-A597A60B1A91}" type="datetimeFigureOut">
              <a:rPr lang="en-GB" smtClean="0"/>
              <a:t>10/12/2025</a:t>
            </a:fld>
            <a:endParaRPr lang="en-GB"/>
          </a:p>
        </p:txBody>
      </p:sp>
      <p:sp>
        <p:nvSpPr>
          <p:cNvPr id="5" name="Tijdelijke aanduiding voor voettekst 4">
            <a:extLst>
              <a:ext uri="{FF2B5EF4-FFF2-40B4-BE49-F238E27FC236}">
                <a16:creationId xmlns:a16="http://schemas.microsoft.com/office/drawing/2014/main" id="{AA74E05B-436F-A20B-B57E-9BB568323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Tijdelijke aanduiding voor dianummer 5">
            <a:extLst>
              <a:ext uri="{FF2B5EF4-FFF2-40B4-BE49-F238E27FC236}">
                <a16:creationId xmlns:a16="http://schemas.microsoft.com/office/drawing/2014/main" id="{0CBE9CE0-22C9-4C5E-9A8C-7851425D5E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806304-8FFA-45C3-A1FA-70C27E694450}" type="slidenum">
              <a:rPr lang="en-GB" smtClean="0"/>
              <a:t>‹nr.›</a:t>
            </a:fld>
            <a:endParaRPr lang="en-GB"/>
          </a:p>
        </p:txBody>
      </p:sp>
    </p:spTree>
    <p:extLst>
      <p:ext uri="{BB962C8B-B14F-4D97-AF65-F5344CB8AC3E}">
        <p14:creationId xmlns:p14="http://schemas.microsoft.com/office/powerpoint/2010/main" val="4000088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2.jpeg"/><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customXml" Target="../ink/ink4.xml"/><Relationship Id="rId17" Type="http://schemas.openxmlformats.org/officeDocument/2006/relationships/image" Target="../media/image19.png"/><Relationship Id="rId25" Type="http://schemas.openxmlformats.org/officeDocument/2006/relationships/image" Target="../media/image23.png"/><Relationship Id="rId33" Type="http://schemas.openxmlformats.org/officeDocument/2006/relationships/image" Target="../media/image27.png"/><Relationship Id="rId2" Type="http://schemas.openxmlformats.org/officeDocument/2006/relationships/notesSlide" Target="../notesSlides/notesSlide10.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16.png"/><Relationship Id="rId24" Type="http://schemas.openxmlformats.org/officeDocument/2006/relationships/customXml" Target="../ink/ink10.xml"/><Relationship Id="rId32" Type="http://schemas.openxmlformats.org/officeDocument/2006/relationships/customXml" Target="../ink/ink14.xml"/><Relationship Id="rId5" Type="http://schemas.microsoft.com/office/2007/relationships/hdphoto" Target="../media/hdphoto2.wdp"/><Relationship Id="rId15" Type="http://schemas.openxmlformats.org/officeDocument/2006/relationships/image" Target="../media/image18.png"/><Relationship Id="rId23" Type="http://schemas.openxmlformats.org/officeDocument/2006/relationships/image" Target="../media/image22.png"/><Relationship Id="rId28" Type="http://schemas.openxmlformats.org/officeDocument/2006/relationships/customXml" Target="../ink/ink12.xml"/><Relationship Id="rId10" Type="http://schemas.openxmlformats.org/officeDocument/2006/relationships/customXml" Target="../ink/ink3.xml"/><Relationship Id="rId19" Type="http://schemas.openxmlformats.org/officeDocument/2006/relationships/image" Target="../media/image20.png"/><Relationship Id="rId31"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24.png"/><Relationship Id="rId30" Type="http://schemas.openxmlformats.org/officeDocument/2006/relationships/customXml" Target="../ink/ink13.xml"/><Relationship Id="rId8" Type="http://schemas.openxmlformats.org/officeDocument/2006/relationships/customXml" Target="../ink/ink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jpe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ideo" Target="https://www.youtube.com/embed/oManjfm8_Kw?feature=oembed" TargetMode="External"/><Relationship Id="rId5" Type="http://schemas.openxmlformats.org/officeDocument/2006/relationships/image" Target="../media/image59.jpe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332" name="Rectangle 133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a:extLst>
              <a:ext uri="{FF2B5EF4-FFF2-40B4-BE49-F238E27FC236}">
                <a16:creationId xmlns:a16="http://schemas.microsoft.com/office/drawing/2014/main" id="{F4E57074-B1F2-36D8-7BB3-BF1BCAC5A4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3" t="4546" r="37543" b="4546"/>
          <a:stretch/>
        </p:blipFill>
        <p:spPr bwMode="auto">
          <a:xfrm>
            <a:off x="6096000" y="10"/>
            <a:ext cx="6095997"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33" name="Rectangle 133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hthoek 5">
            <a:extLst>
              <a:ext uri="{FF2B5EF4-FFF2-40B4-BE49-F238E27FC236}">
                <a16:creationId xmlns:a16="http://schemas.microsoft.com/office/drawing/2014/main" id="{72ECB679-9120-E7CD-7E70-660F27AAB451}"/>
              </a:ext>
            </a:extLst>
          </p:cNvPr>
          <p:cNvSpPr/>
          <p:nvPr/>
        </p:nvSpPr>
        <p:spPr>
          <a:xfrm>
            <a:off x="0" y="0"/>
            <a:ext cx="8174182" cy="6858000"/>
          </a:xfrm>
          <a:prstGeom prst="rect">
            <a:avLst/>
          </a:prstGeom>
          <a:gradFill flip="none" rotWithShape="1">
            <a:gsLst>
              <a:gs pos="71000">
                <a:schemeClr val="tx1">
                  <a:alpha val="50000"/>
                </a:schemeClr>
              </a:gs>
              <a:gs pos="37000">
                <a:schemeClr val="tx1"/>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Picture 4" descr="Leo Constellation Zodiac Sign Leo Constellation Lines Stock Photo -  Download Image Now - iStock">
            <a:extLst>
              <a:ext uri="{FF2B5EF4-FFF2-40B4-BE49-F238E27FC236}">
                <a16:creationId xmlns:a16="http://schemas.microsoft.com/office/drawing/2014/main" id="{F514ABBF-4FBC-85A7-8F10-7CA2ECA4B4D9}"/>
              </a:ext>
            </a:extLst>
          </p:cNvPr>
          <p:cNvPicPr>
            <a:picLocks noChangeAspect="1" noChangeArrowheads="1"/>
          </p:cNvPicPr>
          <p:nvPr/>
        </p:nvPicPr>
        <p:blipFill rotWithShape="1">
          <a:blip r:embed="rId4">
            <a:biLevel thresh="25000"/>
            <a:alphaModFix amt="20000"/>
            <a:extLst>
              <a:ext uri="{28A0092B-C50C-407E-A947-70E740481C1C}">
                <a14:useLocalDpi xmlns:a14="http://schemas.microsoft.com/office/drawing/2010/main" val="0"/>
              </a:ext>
            </a:extLst>
          </a:blip>
          <a:srcRect l="38480"/>
          <a:stretch/>
        </p:blipFill>
        <p:spPr bwMode="auto">
          <a:xfrm>
            <a:off x="-3" y="0"/>
            <a:ext cx="63286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70BADFD-D6A8-E1BB-6214-B22DABCD97D1}"/>
              </a:ext>
            </a:extLst>
          </p:cNvPr>
          <p:cNvSpPr>
            <a:spLocks noGrp="1"/>
          </p:cNvSpPr>
          <p:nvPr>
            <p:ph type="ctrTitle"/>
          </p:nvPr>
        </p:nvSpPr>
        <p:spPr>
          <a:xfrm>
            <a:off x="477981" y="942943"/>
            <a:ext cx="5618016" cy="3204134"/>
          </a:xfrm>
        </p:spPr>
        <p:txBody>
          <a:bodyPr anchor="t">
            <a:normAutofit/>
          </a:bodyPr>
          <a:lstStyle/>
          <a:p>
            <a:pPr algn="l"/>
            <a:r>
              <a:rPr lang="nl-NL" sz="5400" dirty="0">
                <a:solidFill>
                  <a:schemeClr val="bg1"/>
                </a:solidFill>
                <a:latin typeface="Cambria" panose="02040503050406030204" pitchFamily="18" charset="0"/>
                <a:ea typeface="Cambria" panose="02040503050406030204" pitchFamily="18" charset="0"/>
              </a:rPr>
              <a:t>Integreren van burgerschap in de natuurkunde les</a:t>
            </a:r>
            <a:endParaRPr lang="en-GB" sz="5400" dirty="0">
              <a:solidFill>
                <a:schemeClr val="bg1"/>
              </a:solidFill>
              <a:latin typeface="Cambria" panose="02040503050406030204" pitchFamily="18" charset="0"/>
              <a:ea typeface="Cambria" panose="02040503050406030204" pitchFamily="18" charset="0"/>
            </a:endParaRPr>
          </a:p>
        </p:txBody>
      </p:sp>
      <p:sp>
        <p:nvSpPr>
          <p:cNvPr id="13334" name="Rectangle 133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331" name="Rectangle 133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0141BF79-E778-E0C3-E6B8-07C854027124}"/>
              </a:ext>
            </a:extLst>
          </p:cNvPr>
          <p:cNvSpPr/>
          <p:nvPr/>
        </p:nvSpPr>
        <p:spPr>
          <a:xfrm>
            <a:off x="346364" y="429491"/>
            <a:ext cx="1177636" cy="3851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3" name="Ondertitel 2">
            <a:extLst>
              <a:ext uri="{FF2B5EF4-FFF2-40B4-BE49-F238E27FC236}">
                <a16:creationId xmlns:a16="http://schemas.microsoft.com/office/drawing/2014/main" id="{12E393A0-2E7A-A458-1550-90E4AA7928A9}"/>
              </a:ext>
            </a:extLst>
          </p:cNvPr>
          <p:cNvSpPr>
            <a:spLocks noGrp="1"/>
          </p:cNvSpPr>
          <p:nvPr>
            <p:ph type="subTitle" idx="1"/>
          </p:nvPr>
        </p:nvSpPr>
        <p:spPr>
          <a:xfrm>
            <a:off x="477980" y="3879274"/>
            <a:ext cx="4023359" cy="2201790"/>
          </a:xfrm>
        </p:spPr>
        <p:txBody>
          <a:bodyPr>
            <a:noAutofit/>
          </a:bodyPr>
          <a:lstStyle/>
          <a:p>
            <a:pPr algn="l"/>
            <a:r>
              <a:rPr lang="nl-NL" dirty="0">
                <a:solidFill>
                  <a:schemeClr val="bg1"/>
                </a:solidFill>
                <a:latin typeface="Cambria" panose="02040503050406030204" pitchFamily="18" charset="0"/>
                <a:ea typeface="Cambria" panose="02040503050406030204" pitchFamily="18" charset="0"/>
              </a:rPr>
              <a:t>Waarin we leren van “Algemene Natuurwetenschappen” (ANW)</a:t>
            </a:r>
          </a:p>
          <a:p>
            <a:pPr algn="l"/>
            <a:endParaRPr lang="nl-NL" dirty="0">
              <a:solidFill>
                <a:schemeClr val="bg1"/>
              </a:solidFill>
              <a:latin typeface="Cambria" panose="02040503050406030204" pitchFamily="18" charset="0"/>
              <a:ea typeface="Cambria" panose="02040503050406030204" pitchFamily="18" charset="0"/>
            </a:endParaRPr>
          </a:p>
          <a:p>
            <a:pPr algn="l"/>
            <a:r>
              <a:rPr lang="nl-NL" dirty="0">
                <a:solidFill>
                  <a:schemeClr val="bg1"/>
                </a:solidFill>
                <a:latin typeface="Cambria" panose="02040503050406030204" pitchFamily="18" charset="0"/>
                <a:ea typeface="Cambria" panose="02040503050406030204" pitchFamily="18" charset="0"/>
              </a:rPr>
              <a:t>Robin de Leeuw</a:t>
            </a:r>
            <a:endParaRPr lang="en-GB"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17455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2200"/>
                            </p:stCondLst>
                            <p:childTnLst>
                              <p:par>
                                <p:cTn id="9" presetID="10" presetClass="entr" presetSubtype="0" fill="hold" grpId="0" nodeType="afterEffect">
                                  <p:stCondLst>
                                    <p:cond delay="1000"/>
                                  </p:stCondLst>
                                  <p:iterate>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00"/>
                                        <p:tgtEl>
                                          <p:spTgt spid="3">
                                            <p:txEl>
                                              <p:pRg st="0" end="0"/>
                                            </p:txEl>
                                          </p:spTgt>
                                        </p:tgtEl>
                                      </p:cBhvr>
                                    </p:animEffect>
                                  </p:childTnLst>
                                </p:cTn>
                              </p:par>
                            </p:childTnLst>
                          </p:cTn>
                        </p:par>
                        <p:par>
                          <p:cTn id="12" fill="hold">
                            <p:stCondLst>
                              <p:cond delay="3900"/>
                            </p:stCondLst>
                            <p:childTnLst>
                              <p:par>
                                <p:cTn id="13" presetID="10" presetClass="entr" presetSubtype="0" fill="hold" grpId="0" nodeType="afterEffect">
                                  <p:stCondLst>
                                    <p:cond delay="100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
            <a:extLst>
              <a:ext uri="{FF2B5EF4-FFF2-40B4-BE49-F238E27FC236}">
                <a16:creationId xmlns:a16="http://schemas.microsoft.com/office/drawing/2014/main" id="{CE5135B3-F1D5-A547-DA29-3F166765352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5532"/>
          <a:stretch/>
        </p:blipFill>
        <p:spPr bwMode="auto">
          <a:xfrm>
            <a:off x="6477458" y="-19224"/>
            <a:ext cx="6515527" cy="6877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lanco Lijntjespapier | Templates at allbusinesstemplates.com">
            <a:extLst>
              <a:ext uri="{FF2B5EF4-FFF2-40B4-BE49-F238E27FC236}">
                <a16:creationId xmlns:a16="http://schemas.microsoft.com/office/drawing/2014/main" id="{C56B7FA0-EF12-8B75-16D5-980AEBC374D7}"/>
              </a:ext>
            </a:extLst>
          </p:cNvPr>
          <p:cNvPicPr>
            <a:picLocks noChangeAspect="1" noChangeArrowheads="1"/>
          </p:cNvPicPr>
          <p:nvPr/>
        </p:nvPicPr>
        <p:blipFill rotWithShape="1">
          <a:blip r:embed="rId3">
            <a:duotone>
              <a:prstClr val="black"/>
              <a:srgbClr val="D9C3A5">
                <a:tint val="50000"/>
                <a:satMod val="180000"/>
              </a:srgbClr>
            </a:duotone>
            <a:alphaModFix amt="20000"/>
            <a:extLst>
              <a:ext uri="{28A0092B-C50C-407E-A947-70E740481C1C}">
                <a14:useLocalDpi xmlns:a14="http://schemas.microsoft.com/office/drawing/2010/main" val="0"/>
              </a:ext>
            </a:extLst>
          </a:blip>
          <a:srcRect b="45500"/>
          <a:stretch/>
        </p:blipFill>
        <p:spPr bwMode="auto">
          <a:xfrm>
            <a:off x="-57897" y="-1483657"/>
            <a:ext cx="6506823" cy="8599415"/>
          </a:xfrm>
          <a:prstGeom prst="rect">
            <a:avLst/>
          </a:prstGeom>
          <a:noFill/>
          <a:ln w="762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3F0D60C2-6D63-67A9-FD06-0DE121688772}"/>
              </a:ext>
            </a:extLst>
          </p:cNvPr>
          <p:cNvSpPr txBox="1">
            <a:spLocks/>
          </p:cNvSpPr>
          <p:nvPr/>
        </p:nvSpPr>
        <p:spPr>
          <a:xfrm>
            <a:off x="838200" y="1557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atin typeface="Cambria" panose="02040503050406030204" pitchFamily="18" charset="0"/>
                <a:ea typeface="Cambria" panose="02040503050406030204" pitchFamily="18" charset="0"/>
              </a:rPr>
              <a:t>Conception ANW</a:t>
            </a:r>
            <a:endParaRPr lang="en-GB" dirty="0">
              <a:latin typeface="Cambria" panose="02040503050406030204" pitchFamily="18" charset="0"/>
              <a:ea typeface="Cambria" panose="02040503050406030204" pitchFamily="18" charset="0"/>
            </a:endParaRPr>
          </a:p>
        </p:txBody>
      </p:sp>
      <p:sp>
        <p:nvSpPr>
          <p:cNvPr id="10" name="Tijdelijke aanduiding voor inhoud 2">
            <a:extLst>
              <a:ext uri="{FF2B5EF4-FFF2-40B4-BE49-F238E27FC236}">
                <a16:creationId xmlns:a16="http://schemas.microsoft.com/office/drawing/2014/main" id="{5798F920-128F-AD9F-3654-2A3DB07DA0B4}"/>
              </a:ext>
            </a:extLst>
          </p:cNvPr>
          <p:cNvSpPr>
            <a:spLocks noGrp="1"/>
          </p:cNvSpPr>
          <p:nvPr>
            <p:ph idx="1"/>
          </p:nvPr>
        </p:nvSpPr>
        <p:spPr>
          <a:xfrm>
            <a:off x="428891" y="1525284"/>
            <a:ext cx="10515600" cy="4351338"/>
          </a:xfrm>
        </p:spPr>
        <p:txBody>
          <a:bodyPr/>
          <a:lstStyle/>
          <a:p>
            <a:pPr marL="0" indent="0">
              <a:lnSpc>
                <a:spcPct val="160000"/>
              </a:lnSpc>
              <a:buNone/>
            </a:pPr>
            <a:r>
              <a:rPr lang="en-GB" dirty="0">
                <a:latin typeface="Cambria" panose="02040503050406030204" pitchFamily="18" charset="0"/>
                <a:ea typeface="Cambria" panose="02040503050406030204" pitchFamily="18" charset="0"/>
              </a:rPr>
              <a:t>1. </a:t>
            </a:r>
            <a:r>
              <a:rPr lang="en-GB" dirty="0" err="1">
                <a:latin typeface="Cambria" panose="02040503050406030204" pitchFamily="18" charset="0"/>
                <a:ea typeface="Cambria" panose="02040503050406030204" pitchFamily="18" charset="0"/>
              </a:rPr>
              <a:t>Verkokering</a:t>
            </a:r>
            <a:endParaRPr lang="en-GB" dirty="0">
              <a:latin typeface="Cambria" panose="02040503050406030204" pitchFamily="18" charset="0"/>
              <a:ea typeface="Cambria" panose="02040503050406030204" pitchFamily="18" charset="0"/>
            </a:endParaRPr>
          </a:p>
          <a:p>
            <a:pPr marL="0" indent="0">
              <a:lnSpc>
                <a:spcPct val="160000"/>
              </a:lnSpc>
              <a:buNone/>
            </a:pPr>
            <a:r>
              <a:rPr lang="en-GB" dirty="0">
                <a:latin typeface="Cambria" panose="02040503050406030204" pitchFamily="18" charset="0"/>
                <a:ea typeface="Cambria" panose="02040503050406030204" pitchFamily="18" charset="0"/>
              </a:rPr>
              <a:t>2. </a:t>
            </a:r>
            <a:r>
              <a:rPr lang="en-GB" dirty="0" err="1">
                <a:latin typeface="Cambria" panose="02040503050406030204" pitchFamily="18" charset="0"/>
                <a:ea typeface="Cambria" panose="02040503050406030204" pitchFamily="18" charset="0"/>
              </a:rPr>
              <a:t>Interdisciplinair</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leren</a:t>
            </a:r>
            <a:endParaRPr lang="en-GB" dirty="0">
              <a:latin typeface="Cambria" panose="02040503050406030204" pitchFamily="18" charset="0"/>
              <a:ea typeface="Cambria" panose="02040503050406030204" pitchFamily="18" charset="0"/>
              <a:sym typeface="Wingdings" panose="05000000000000000000" pitchFamily="2" charset="2"/>
            </a:endParaRPr>
          </a:p>
        </p:txBody>
      </p:sp>
      <p:sp>
        <p:nvSpPr>
          <p:cNvPr id="2" name="Rechthoek 1">
            <a:extLst>
              <a:ext uri="{FF2B5EF4-FFF2-40B4-BE49-F238E27FC236}">
                <a16:creationId xmlns:a16="http://schemas.microsoft.com/office/drawing/2014/main" id="{D55C51FB-8397-A9F3-A624-D0689FBD71ED}"/>
              </a:ext>
            </a:extLst>
          </p:cNvPr>
          <p:cNvSpPr/>
          <p:nvPr/>
        </p:nvSpPr>
        <p:spPr>
          <a:xfrm>
            <a:off x="7653066" y="743578"/>
            <a:ext cx="713433" cy="882187"/>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hthoek 2">
            <a:extLst>
              <a:ext uri="{FF2B5EF4-FFF2-40B4-BE49-F238E27FC236}">
                <a16:creationId xmlns:a16="http://schemas.microsoft.com/office/drawing/2014/main" id="{3DA45B26-EF21-78EE-DDB2-0669A230EFBD}"/>
              </a:ext>
            </a:extLst>
          </p:cNvPr>
          <p:cNvSpPr/>
          <p:nvPr/>
        </p:nvSpPr>
        <p:spPr>
          <a:xfrm>
            <a:off x="9451801" y="1644718"/>
            <a:ext cx="713433" cy="1230692"/>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hoek 4">
            <a:extLst>
              <a:ext uri="{FF2B5EF4-FFF2-40B4-BE49-F238E27FC236}">
                <a16:creationId xmlns:a16="http://schemas.microsoft.com/office/drawing/2014/main" id="{1F25C422-E78A-3D3C-EE10-56F766F36EBC}"/>
              </a:ext>
            </a:extLst>
          </p:cNvPr>
          <p:cNvSpPr/>
          <p:nvPr/>
        </p:nvSpPr>
        <p:spPr>
          <a:xfrm>
            <a:off x="9477760" y="-136844"/>
            <a:ext cx="713433" cy="1230692"/>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hoek 5">
            <a:extLst>
              <a:ext uri="{FF2B5EF4-FFF2-40B4-BE49-F238E27FC236}">
                <a16:creationId xmlns:a16="http://schemas.microsoft.com/office/drawing/2014/main" id="{F174AB0B-BE4E-EAF9-D826-110FA352921A}"/>
              </a:ext>
            </a:extLst>
          </p:cNvPr>
          <p:cNvSpPr/>
          <p:nvPr/>
        </p:nvSpPr>
        <p:spPr>
          <a:xfrm>
            <a:off x="10945737" y="-37654"/>
            <a:ext cx="713433" cy="1325563"/>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hoek 12">
            <a:extLst>
              <a:ext uri="{FF2B5EF4-FFF2-40B4-BE49-F238E27FC236}">
                <a16:creationId xmlns:a16="http://schemas.microsoft.com/office/drawing/2014/main" id="{7AF7DA37-34E0-726D-D35A-D7FF3C600360}"/>
              </a:ext>
            </a:extLst>
          </p:cNvPr>
          <p:cNvSpPr/>
          <p:nvPr/>
        </p:nvSpPr>
        <p:spPr>
          <a:xfrm>
            <a:off x="8798578" y="1644718"/>
            <a:ext cx="2197259" cy="1230692"/>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hoek 13">
            <a:extLst>
              <a:ext uri="{FF2B5EF4-FFF2-40B4-BE49-F238E27FC236}">
                <a16:creationId xmlns:a16="http://schemas.microsoft.com/office/drawing/2014/main" id="{961BB79C-2799-104E-DB88-E39A6818CD78}"/>
              </a:ext>
            </a:extLst>
          </p:cNvPr>
          <p:cNvSpPr/>
          <p:nvPr/>
        </p:nvSpPr>
        <p:spPr>
          <a:xfrm>
            <a:off x="9491697" y="-136844"/>
            <a:ext cx="2167473" cy="1230692"/>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hoek 14">
            <a:extLst>
              <a:ext uri="{FF2B5EF4-FFF2-40B4-BE49-F238E27FC236}">
                <a16:creationId xmlns:a16="http://schemas.microsoft.com/office/drawing/2014/main" id="{2F10D0AC-3206-101E-512E-BB97FC75AEB6}"/>
              </a:ext>
            </a:extLst>
          </p:cNvPr>
          <p:cNvSpPr/>
          <p:nvPr/>
        </p:nvSpPr>
        <p:spPr>
          <a:xfrm>
            <a:off x="7673621" y="0"/>
            <a:ext cx="1581584" cy="162576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5333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75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left)">
                                      <p:cBhvr>
                                        <p:cTn id="31" dur="75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 presetClass="exit" presetSubtype="0" fill="hold" grpId="1"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3" grpId="0" animBg="1"/>
      <p:bldP spid="3" grpId="1" animBg="1"/>
      <p:bldP spid="5" grpId="0" animBg="1"/>
      <p:bldP spid="5" grpId="1" animBg="1"/>
      <p:bldP spid="6" grpId="0" animBg="1"/>
      <p:bldP spid="6" grpId="1"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Leo Constellation Zodiac Sign Leo Constellation Lines Stock Photo -  Download Image Now - iStock">
            <a:extLst>
              <a:ext uri="{FF2B5EF4-FFF2-40B4-BE49-F238E27FC236}">
                <a16:creationId xmlns:a16="http://schemas.microsoft.com/office/drawing/2014/main" id="{33BD1372-979B-6494-9586-FE4BA0E72F32}"/>
              </a:ext>
            </a:extLst>
          </p:cNvPr>
          <p:cNvPicPr>
            <a:picLocks noChangeAspect="1" noChangeArrowheads="1"/>
          </p:cNvPicPr>
          <p:nvPr/>
        </p:nvPicPr>
        <p:blipFill>
          <a:blip r:embed="rId3">
            <a:grayscl/>
            <a:alphaModFix amt="35000"/>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ep 36">
            <a:extLst>
              <a:ext uri="{FF2B5EF4-FFF2-40B4-BE49-F238E27FC236}">
                <a16:creationId xmlns:a16="http://schemas.microsoft.com/office/drawing/2014/main" id="{B9712114-5950-51AA-F29F-FCB900082270}"/>
              </a:ext>
            </a:extLst>
          </p:cNvPr>
          <p:cNvGrpSpPr/>
          <p:nvPr/>
        </p:nvGrpSpPr>
        <p:grpSpPr>
          <a:xfrm>
            <a:off x="7407601" y="1970016"/>
            <a:ext cx="3483551" cy="3503629"/>
            <a:chOff x="5760892" y="2442839"/>
            <a:chExt cx="3201499" cy="3219951"/>
          </a:xfrm>
        </p:grpSpPr>
        <p:grpSp>
          <p:nvGrpSpPr>
            <p:cNvPr id="29" name="Groep 28">
              <a:extLst>
                <a:ext uri="{FF2B5EF4-FFF2-40B4-BE49-F238E27FC236}">
                  <a16:creationId xmlns:a16="http://schemas.microsoft.com/office/drawing/2014/main" id="{5990B695-EC6A-C447-7951-FA192F507B56}"/>
                </a:ext>
              </a:extLst>
            </p:cNvPr>
            <p:cNvGrpSpPr/>
            <p:nvPr/>
          </p:nvGrpSpPr>
          <p:grpSpPr>
            <a:xfrm>
              <a:off x="5760892" y="2442839"/>
              <a:ext cx="3201499" cy="3219951"/>
              <a:chOff x="-457200" y="2514262"/>
              <a:chExt cx="4603749" cy="4630282"/>
            </a:xfrm>
          </p:grpSpPr>
          <p:pic>
            <p:nvPicPr>
              <p:cNvPr id="30" name="Picture 2" descr="Rushed designs, themes, templates and downloadable graphic elements on  Dribbble">
                <a:extLst>
                  <a:ext uri="{FF2B5EF4-FFF2-40B4-BE49-F238E27FC236}">
                    <a16:creationId xmlns:a16="http://schemas.microsoft.com/office/drawing/2014/main" id="{073C55E3-3A87-D2F0-B997-A5430A14047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667" b="92333" l="19500" r="73000">
                            <a14:foregroundMark x1="47000" y1="27000" x2="47000" y2="34000"/>
                            <a14:foregroundMark x1="43000" y1="19333" x2="43000" y2="19333"/>
                            <a14:foregroundMark x1="43500" y1="18667" x2="43500" y2="18667"/>
                            <a14:foregroundMark x1="49625" y1="42000" x2="53125" y2="43000"/>
                            <a14:foregroundMark x1="50125" y1="39000" x2="50125" y2="39000"/>
                            <a14:foregroundMark x1="47625" y1="36500" x2="51750" y2="41167"/>
                            <a14:foregroundMark x1="49625" y1="36833" x2="50875" y2="37667"/>
                            <a14:foregroundMark x1="51000" y1="41667" x2="53375" y2="46833"/>
                            <a14:foregroundMark x1="55625" y1="92333" x2="59375" y2="91667"/>
                            <a14:backgroundMark x1="36250" y1="61500" x2="36250" y2="61500"/>
                            <a14:backgroundMark x1="32250" y1="58500" x2="32250" y2="58500"/>
                            <a14:backgroundMark x1="40625" y1="42500" x2="41750" y2="42167"/>
                            <a14:backgroundMark x1="35125" y1="61167" x2="35125" y2="61167"/>
                            <a14:backgroundMark x1="34625" y1="60500" x2="34625" y2="60500"/>
                            <a14:backgroundMark x1="33875" y1="60000" x2="33875" y2="60000"/>
                            <a14:backgroundMark x1="69375" y1="90500" x2="69375" y2="90500"/>
                            <a14:backgroundMark x1="68250" y1="90667" x2="68250" y2="90667"/>
                            <a14:backgroundMark x1="67625" y1="90833" x2="67625" y2="90833"/>
                            <a14:backgroundMark x1="67250" y1="90833" x2="67250" y2="90833"/>
                            <a14:backgroundMark x1="66875" y1="90833" x2="66875" y2="90833"/>
                          </a14:backgroundRemoval>
                        </a14:imgEffect>
                      </a14:imgLayer>
                    </a14:imgProps>
                  </a:ext>
                  <a:ext uri="{28A0092B-C50C-407E-A947-70E740481C1C}">
                    <a14:useLocalDpi xmlns:a14="http://schemas.microsoft.com/office/drawing/2010/main" val="0"/>
                  </a:ext>
                </a:extLst>
              </a:blip>
              <a:srcRect l="12895" t="10319" r="20230"/>
              <a:stretch/>
            </p:blipFill>
            <p:spPr bwMode="auto">
              <a:xfrm>
                <a:off x="-457200" y="2514262"/>
                <a:ext cx="4603749" cy="4630282"/>
              </a:xfrm>
              <a:prstGeom prst="rect">
                <a:avLst/>
              </a:prstGeom>
              <a:noFill/>
              <a:extLst>
                <a:ext uri="{909E8E84-426E-40DD-AFC4-6F175D3DCCD1}">
                  <a14:hiddenFill xmlns:a14="http://schemas.microsoft.com/office/drawing/2010/main">
                    <a:solidFill>
                      <a:srgbClr val="FFFFFF"/>
                    </a:solidFill>
                  </a14:hiddenFill>
                </a:ext>
              </a:extLst>
            </p:spPr>
          </p:pic>
          <p:sp>
            <p:nvSpPr>
              <p:cNvPr id="31" name="Tijdelijke aanduiding voor inhoud 2">
                <a:extLst>
                  <a:ext uri="{FF2B5EF4-FFF2-40B4-BE49-F238E27FC236}">
                    <a16:creationId xmlns:a16="http://schemas.microsoft.com/office/drawing/2014/main" id="{95ED61A0-21E1-2105-2EF2-8EA5E6F78CCA}"/>
                  </a:ext>
                </a:extLst>
              </p:cNvPr>
              <p:cNvSpPr txBox="1">
                <a:spLocks/>
              </p:cNvSpPr>
              <p:nvPr/>
            </p:nvSpPr>
            <p:spPr>
              <a:xfrm rot="1836639">
                <a:off x="205178" y="5103433"/>
                <a:ext cx="1295113" cy="799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600" dirty="0">
                    <a:solidFill>
                      <a:schemeClr val="bg1"/>
                    </a:solidFill>
                    <a:latin typeface="Cambria" panose="02040503050406030204" pitchFamily="18" charset="0"/>
                    <a:ea typeface="Cambria" panose="02040503050406030204" pitchFamily="18" charset="0"/>
                  </a:rPr>
                  <a:t>Docent</a:t>
                </a:r>
                <a:br>
                  <a:rPr lang="nl-NL" sz="1600" dirty="0">
                    <a:solidFill>
                      <a:schemeClr val="bg1"/>
                    </a:solidFill>
                    <a:latin typeface="Cambria" panose="02040503050406030204" pitchFamily="18" charset="0"/>
                    <a:ea typeface="Cambria" panose="02040503050406030204" pitchFamily="18" charset="0"/>
                  </a:rPr>
                </a:br>
                <a:r>
                  <a:rPr lang="nl-NL" sz="1600" dirty="0">
                    <a:solidFill>
                      <a:schemeClr val="bg1"/>
                    </a:solidFill>
                    <a:latin typeface="Cambria" panose="02040503050406030204" pitchFamily="18" charset="0"/>
                    <a:ea typeface="Cambria" panose="02040503050406030204" pitchFamily="18" charset="0"/>
                  </a:rPr>
                  <a:t>training</a:t>
                </a:r>
              </a:p>
            </p:txBody>
          </p:sp>
        </p:grpSp>
        <p:grpSp>
          <p:nvGrpSpPr>
            <p:cNvPr id="36" name="Groep 35">
              <a:extLst>
                <a:ext uri="{FF2B5EF4-FFF2-40B4-BE49-F238E27FC236}">
                  <a16:creationId xmlns:a16="http://schemas.microsoft.com/office/drawing/2014/main" id="{8ABB7806-921B-9429-EB73-B182D0AA67BA}"/>
                </a:ext>
              </a:extLst>
            </p:cNvPr>
            <p:cNvGrpSpPr/>
            <p:nvPr/>
          </p:nvGrpSpPr>
          <p:grpSpPr>
            <a:xfrm>
              <a:off x="6988085" y="4087565"/>
              <a:ext cx="1385640" cy="946080"/>
              <a:chOff x="6988085" y="4087565"/>
              <a:chExt cx="1385640" cy="946080"/>
            </a:xfrm>
          </p:grpSpPr>
          <mc:AlternateContent xmlns:mc="http://schemas.openxmlformats.org/markup-compatibility/2006" xmlns:p14="http://schemas.microsoft.com/office/powerpoint/2010/main">
            <mc:Choice Requires="p14">
              <p:contentPart p14:bwMode="auto" r:id="rId6">
                <p14:nvContentPartPr>
                  <p14:cNvPr id="32" name="Inkt 31">
                    <a:extLst>
                      <a:ext uri="{FF2B5EF4-FFF2-40B4-BE49-F238E27FC236}">
                        <a16:creationId xmlns:a16="http://schemas.microsoft.com/office/drawing/2014/main" id="{374077D3-8DD6-C5FD-6D00-3754817C8A93}"/>
                      </a:ext>
                    </a:extLst>
                  </p14:cNvPr>
                  <p14:cNvContentPartPr/>
                  <p14:nvPr/>
                </p14:nvContentPartPr>
                <p14:xfrm>
                  <a:off x="7474805" y="4087565"/>
                  <a:ext cx="898920" cy="946080"/>
                </p14:xfrm>
              </p:contentPart>
            </mc:Choice>
            <mc:Fallback xmlns="">
              <p:pic>
                <p:nvPicPr>
                  <p:cNvPr id="32" name="Inkt 31">
                    <a:extLst>
                      <a:ext uri="{FF2B5EF4-FFF2-40B4-BE49-F238E27FC236}">
                        <a16:creationId xmlns:a16="http://schemas.microsoft.com/office/drawing/2014/main" id="{374077D3-8DD6-C5FD-6D00-3754817C8A93}"/>
                      </a:ext>
                    </a:extLst>
                  </p:cNvPr>
                  <p:cNvPicPr/>
                  <p:nvPr/>
                </p:nvPicPr>
                <p:blipFill>
                  <a:blip r:embed="rId7"/>
                  <a:stretch>
                    <a:fillRect/>
                  </a:stretch>
                </p:blipFill>
                <p:spPr>
                  <a:xfrm>
                    <a:off x="7441720" y="4054474"/>
                    <a:ext cx="964759" cy="101193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3" name="Inkt 32">
                    <a:extLst>
                      <a:ext uri="{FF2B5EF4-FFF2-40B4-BE49-F238E27FC236}">
                        <a16:creationId xmlns:a16="http://schemas.microsoft.com/office/drawing/2014/main" id="{49A53773-B336-5FDF-DD2D-6E96B98B511E}"/>
                      </a:ext>
                    </a:extLst>
                  </p14:cNvPr>
                  <p14:cNvContentPartPr/>
                  <p14:nvPr/>
                </p14:nvContentPartPr>
                <p14:xfrm>
                  <a:off x="7051445" y="4285565"/>
                  <a:ext cx="457200" cy="356400"/>
                </p14:xfrm>
              </p:contentPart>
            </mc:Choice>
            <mc:Fallback xmlns="">
              <p:pic>
                <p:nvPicPr>
                  <p:cNvPr id="33" name="Inkt 32">
                    <a:extLst>
                      <a:ext uri="{FF2B5EF4-FFF2-40B4-BE49-F238E27FC236}">
                        <a16:creationId xmlns:a16="http://schemas.microsoft.com/office/drawing/2014/main" id="{49A53773-B336-5FDF-DD2D-6E96B98B511E}"/>
                      </a:ext>
                    </a:extLst>
                  </p:cNvPr>
                  <p:cNvPicPr/>
                  <p:nvPr/>
                </p:nvPicPr>
                <p:blipFill>
                  <a:blip r:embed="rId9"/>
                  <a:stretch>
                    <a:fillRect/>
                  </a:stretch>
                </p:blipFill>
                <p:spPr>
                  <a:xfrm>
                    <a:off x="7018363" y="4252473"/>
                    <a:ext cx="523034" cy="42225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t 33">
                    <a:extLst>
                      <a:ext uri="{FF2B5EF4-FFF2-40B4-BE49-F238E27FC236}">
                        <a16:creationId xmlns:a16="http://schemas.microsoft.com/office/drawing/2014/main" id="{5DA6539D-4A0E-74FB-1C85-15D70518923E}"/>
                      </a:ext>
                    </a:extLst>
                  </p14:cNvPr>
                  <p14:cNvContentPartPr/>
                  <p14:nvPr/>
                </p14:nvContentPartPr>
                <p14:xfrm>
                  <a:off x="7365725" y="4200605"/>
                  <a:ext cx="214200" cy="291960"/>
                </p14:xfrm>
              </p:contentPart>
            </mc:Choice>
            <mc:Fallback xmlns="">
              <p:pic>
                <p:nvPicPr>
                  <p:cNvPr id="34" name="Inkt 33">
                    <a:extLst>
                      <a:ext uri="{FF2B5EF4-FFF2-40B4-BE49-F238E27FC236}">
                        <a16:creationId xmlns:a16="http://schemas.microsoft.com/office/drawing/2014/main" id="{5DA6539D-4A0E-74FB-1C85-15D70518923E}"/>
                      </a:ext>
                    </a:extLst>
                  </p:cNvPr>
                  <p:cNvPicPr/>
                  <p:nvPr/>
                </p:nvPicPr>
                <p:blipFill>
                  <a:blip r:embed="rId11"/>
                  <a:stretch>
                    <a:fillRect/>
                  </a:stretch>
                </p:blipFill>
                <p:spPr>
                  <a:xfrm>
                    <a:off x="7360106" y="4194984"/>
                    <a:ext cx="225439" cy="30320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5" name="Inkt 34">
                    <a:extLst>
                      <a:ext uri="{FF2B5EF4-FFF2-40B4-BE49-F238E27FC236}">
                        <a16:creationId xmlns:a16="http://schemas.microsoft.com/office/drawing/2014/main" id="{130940FB-E333-ED54-32F2-661D941B4246}"/>
                      </a:ext>
                    </a:extLst>
                  </p14:cNvPr>
                  <p14:cNvContentPartPr/>
                  <p14:nvPr/>
                </p14:nvContentPartPr>
                <p14:xfrm>
                  <a:off x="6988085" y="4394645"/>
                  <a:ext cx="136440" cy="282240"/>
                </p14:xfrm>
              </p:contentPart>
            </mc:Choice>
            <mc:Fallback xmlns="">
              <p:pic>
                <p:nvPicPr>
                  <p:cNvPr id="35" name="Inkt 34">
                    <a:extLst>
                      <a:ext uri="{FF2B5EF4-FFF2-40B4-BE49-F238E27FC236}">
                        <a16:creationId xmlns:a16="http://schemas.microsoft.com/office/drawing/2014/main" id="{130940FB-E333-ED54-32F2-661D941B4246}"/>
                      </a:ext>
                    </a:extLst>
                  </p:cNvPr>
                  <p:cNvPicPr/>
                  <p:nvPr/>
                </p:nvPicPr>
                <p:blipFill>
                  <a:blip r:embed="rId13"/>
                  <a:stretch>
                    <a:fillRect/>
                  </a:stretch>
                </p:blipFill>
                <p:spPr>
                  <a:xfrm>
                    <a:off x="6982455" y="4389020"/>
                    <a:ext cx="147700" cy="293490"/>
                  </a:xfrm>
                  <a:prstGeom prst="rect">
                    <a:avLst/>
                  </a:prstGeom>
                </p:spPr>
              </p:pic>
            </mc:Fallback>
          </mc:AlternateContent>
        </p:grpSp>
      </p:grpSp>
      <p:sp>
        <p:nvSpPr>
          <p:cNvPr id="2" name="Titel 1">
            <a:extLst>
              <a:ext uri="{FF2B5EF4-FFF2-40B4-BE49-F238E27FC236}">
                <a16:creationId xmlns:a16="http://schemas.microsoft.com/office/drawing/2014/main" id="{BDD7E8EF-D6A1-FD39-FF10-D55B5CE0D6ED}"/>
              </a:ext>
            </a:extLst>
          </p:cNvPr>
          <p:cNvSpPr>
            <a:spLocks noGrp="1"/>
          </p:cNvSpPr>
          <p:nvPr>
            <p:ph type="title"/>
          </p:nvPr>
        </p:nvSpPr>
        <p:spPr/>
        <p:txBody>
          <a:bodyPr/>
          <a:lstStyle/>
          <a:p>
            <a:r>
              <a:rPr lang="nl-NL" dirty="0">
                <a:solidFill>
                  <a:schemeClr val="bg1"/>
                </a:solidFill>
                <a:latin typeface="Cambria" panose="02040503050406030204" pitchFamily="18" charset="0"/>
                <a:ea typeface="Cambria" panose="02040503050406030204" pitchFamily="18" charset="0"/>
              </a:rPr>
              <a:t>Wat ging er fout?</a:t>
            </a:r>
            <a:endParaRPr lang="en-GB" dirty="0">
              <a:solidFill>
                <a:schemeClr val="bg1"/>
              </a:solidFill>
              <a:latin typeface="Cambria" panose="02040503050406030204" pitchFamily="18" charset="0"/>
              <a:ea typeface="Cambria" panose="02040503050406030204" pitchFamily="18" charset="0"/>
            </a:endParaRPr>
          </a:p>
        </p:txBody>
      </p:sp>
      <p:sp>
        <p:nvSpPr>
          <p:cNvPr id="3" name="Tijdelijke aanduiding voor inhoud 2">
            <a:extLst>
              <a:ext uri="{FF2B5EF4-FFF2-40B4-BE49-F238E27FC236}">
                <a16:creationId xmlns:a16="http://schemas.microsoft.com/office/drawing/2014/main" id="{4A09D3B0-A366-130E-C84A-E8E04F157FFD}"/>
              </a:ext>
            </a:extLst>
          </p:cNvPr>
          <p:cNvSpPr>
            <a:spLocks noGrp="1"/>
          </p:cNvSpPr>
          <p:nvPr>
            <p:ph idx="1"/>
          </p:nvPr>
        </p:nvSpPr>
        <p:spPr/>
        <p:txBody>
          <a:bodyPr/>
          <a:lstStyle/>
          <a:p>
            <a:pPr marL="0" indent="0">
              <a:buNone/>
            </a:pPr>
            <a:r>
              <a:rPr lang="nl-NL" dirty="0" err="1">
                <a:solidFill>
                  <a:schemeClr val="bg1"/>
                </a:solidFill>
                <a:latin typeface="Cambria" panose="02040503050406030204" pitchFamily="18" charset="0"/>
                <a:ea typeface="Cambria" panose="02040503050406030204" pitchFamily="18" charset="0"/>
              </a:rPr>
              <a:t>Experimente</a:t>
            </a:r>
            <a:r>
              <a:rPr lang="nl-NL" dirty="0">
                <a:solidFill>
                  <a:schemeClr val="bg1"/>
                </a:solidFill>
                <a:latin typeface="Cambria" panose="02040503050406030204" pitchFamily="18" charset="0"/>
                <a:ea typeface="Cambria" panose="02040503050406030204" pitchFamily="18" charset="0"/>
              </a:rPr>
              <a:t> fase 1995 tot 1998</a:t>
            </a:r>
            <a:endParaRPr lang="nl-NL" dirty="0">
              <a:solidFill>
                <a:schemeClr val="bg1"/>
              </a:solidFill>
            </a:endParaRPr>
          </a:p>
          <a:p>
            <a:pPr marL="0" indent="0">
              <a:buNone/>
            </a:pPr>
            <a:r>
              <a:rPr lang="nl-NL" dirty="0">
                <a:solidFill>
                  <a:schemeClr val="bg1"/>
                </a:solidFill>
              </a:rPr>
              <a:t>Ontwikkelingen liepen langs elkaar</a:t>
            </a:r>
          </a:p>
        </p:txBody>
      </p:sp>
      <p:grpSp>
        <p:nvGrpSpPr>
          <p:cNvPr id="28" name="Groep 27">
            <a:extLst>
              <a:ext uri="{FF2B5EF4-FFF2-40B4-BE49-F238E27FC236}">
                <a16:creationId xmlns:a16="http://schemas.microsoft.com/office/drawing/2014/main" id="{7E4C2034-AAC0-15B6-4296-986FB533E6FB}"/>
              </a:ext>
            </a:extLst>
          </p:cNvPr>
          <p:cNvGrpSpPr/>
          <p:nvPr/>
        </p:nvGrpSpPr>
        <p:grpSpPr>
          <a:xfrm>
            <a:off x="8742910" y="2644574"/>
            <a:ext cx="4040462" cy="4063749"/>
            <a:chOff x="3416512" y="2895600"/>
            <a:chExt cx="3743578" cy="3765154"/>
          </a:xfrm>
        </p:grpSpPr>
        <p:grpSp>
          <p:nvGrpSpPr>
            <p:cNvPr id="10" name="Groep 9">
              <a:extLst>
                <a:ext uri="{FF2B5EF4-FFF2-40B4-BE49-F238E27FC236}">
                  <a16:creationId xmlns:a16="http://schemas.microsoft.com/office/drawing/2014/main" id="{5100210A-B7ED-B0C5-6A6C-D15EF4979904}"/>
                </a:ext>
              </a:extLst>
            </p:cNvPr>
            <p:cNvGrpSpPr/>
            <p:nvPr/>
          </p:nvGrpSpPr>
          <p:grpSpPr>
            <a:xfrm>
              <a:off x="3416512" y="2895600"/>
              <a:ext cx="3743578" cy="3765154"/>
              <a:chOff x="2591011" y="2030472"/>
              <a:chExt cx="4603749" cy="4630282"/>
            </a:xfrm>
          </p:grpSpPr>
          <p:pic>
            <p:nvPicPr>
              <p:cNvPr id="8" name="Picture 2" descr="Rushed designs, themes, templates and downloadable graphic elements on  Dribbble">
                <a:extLst>
                  <a:ext uri="{FF2B5EF4-FFF2-40B4-BE49-F238E27FC236}">
                    <a16:creationId xmlns:a16="http://schemas.microsoft.com/office/drawing/2014/main" id="{95FD638D-FA95-CFD2-F093-CBEC56DBBAC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667" b="92333" l="19500" r="73000">
                            <a14:foregroundMark x1="47000" y1="27000" x2="47000" y2="34000"/>
                            <a14:foregroundMark x1="43000" y1="19333" x2="43000" y2="19333"/>
                            <a14:foregroundMark x1="43500" y1="18667" x2="43500" y2="18667"/>
                            <a14:foregroundMark x1="49625" y1="42000" x2="53125" y2="43000"/>
                            <a14:foregroundMark x1="50125" y1="39000" x2="50125" y2="39000"/>
                            <a14:foregroundMark x1="47625" y1="36500" x2="51750" y2="41167"/>
                            <a14:foregroundMark x1="49625" y1="36833" x2="50875" y2="37667"/>
                            <a14:foregroundMark x1="51000" y1="41667" x2="53375" y2="46833"/>
                            <a14:foregroundMark x1="55625" y1="92333" x2="59375" y2="91667"/>
                            <a14:backgroundMark x1="36250" y1="61500" x2="36250" y2="61500"/>
                            <a14:backgroundMark x1="32250" y1="58500" x2="32250" y2="58500"/>
                            <a14:backgroundMark x1="40625" y1="42500" x2="41750" y2="42167"/>
                            <a14:backgroundMark x1="35125" y1="61167" x2="35125" y2="61167"/>
                            <a14:backgroundMark x1="34625" y1="60500" x2="34625" y2="60500"/>
                            <a14:backgroundMark x1="33875" y1="60000" x2="33875" y2="60000"/>
                            <a14:backgroundMark x1="69375" y1="90500" x2="69375" y2="90500"/>
                            <a14:backgroundMark x1="68250" y1="90667" x2="68250" y2="90667"/>
                            <a14:backgroundMark x1="67625" y1="90833" x2="67625" y2="90833"/>
                            <a14:backgroundMark x1="67250" y1="90833" x2="67250" y2="90833"/>
                            <a14:backgroundMark x1="66875" y1="90833" x2="66875" y2="90833"/>
                          </a14:backgroundRemoval>
                        </a14:imgEffect>
                      </a14:imgLayer>
                    </a14:imgProps>
                  </a:ext>
                  <a:ext uri="{28A0092B-C50C-407E-A947-70E740481C1C}">
                    <a14:useLocalDpi xmlns:a14="http://schemas.microsoft.com/office/drawing/2010/main" val="0"/>
                  </a:ext>
                </a:extLst>
              </a:blip>
              <a:srcRect l="12895" t="10319" r="20230"/>
              <a:stretch/>
            </p:blipFill>
            <p:spPr bwMode="auto">
              <a:xfrm flipH="1">
                <a:off x="2591011" y="2030472"/>
                <a:ext cx="4603749" cy="4630282"/>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2">
                <a:extLst>
                  <a:ext uri="{FF2B5EF4-FFF2-40B4-BE49-F238E27FC236}">
                    <a16:creationId xmlns:a16="http://schemas.microsoft.com/office/drawing/2014/main" id="{BE718890-A131-C85D-AB4C-CABABCEA652C}"/>
                  </a:ext>
                </a:extLst>
              </p:cNvPr>
              <p:cNvSpPr txBox="1">
                <a:spLocks/>
              </p:cNvSpPr>
              <p:nvPr/>
            </p:nvSpPr>
            <p:spPr>
              <a:xfrm rot="19763361" flipH="1">
                <a:off x="5374057" y="4530117"/>
                <a:ext cx="1295113" cy="799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solidFill>
                      <a:schemeClr val="bg1"/>
                    </a:solidFill>
                    <a:latin typeface="Cambria" panose="02040503050406030204" pitchFamily="18" charset="0"/>
                    <a:ea typeface="Cambria" panose="02040503050406030204" pitchFamily="18" charset="0"/>
                  </a:rPr>
                  <a:t>Test</a:t>
                </a:r>
                <a:br>
                  <a:rPr lang="nl-NL" sz="2000" dirty="0">
                    <a:solidFill>
                      <a:schemeClr val="bg1"/>
                    </a:solidFill>
                    <a:latin typeface="Cambria" panose="02040503050406030204" pitchFamily="18" charset="0"/>
                    <a:ea typeface="Cambria" panose="02040503050406030204" pitchFamily="18" charset="0"/>
                  </a:rPr>
                </a:br>
                <a:r>
                  <a:rPr lang="nl-NL" sz="2000" dirty="0">
                    <a:solidFill>
                      <a:schemeClr val="bg1"/>
                    </a:solidFill>
                    <a:latin typeface="Cambria" panose="02040503050406030204" pitchFamily="18" charset="0"/>
                    <a:ea typeface="Cambria" panose="02040503050406030204" pitchFamily="18" charset="0"/>
                  </a:rPr>
                  <a:t>fase</a:t>
                </a:r>
              </a:p>
            </p:txBody>
          </p:sp>
        </p:grpSp>
        <p:grpSp>
          <p:nvGrpSpPr>
            <p:cNvPr id="27" name="Groep 26">
              <a:extLst>
                <a:ext uri="{FF2B5EF4-FFF2-40B4-BE49-F238E27FC236}">
                  <a16:creationId xmlns:a16="http://schemas.microsoft.com/office/drawing/2014/main" id="{F3DFA75E-57EB-73C6-280C-A0CDFA581506}"/>
                </a:ext>
              </a:extLst>
            </p:cNvPr>
            <p:cNvGrpSpPr/>
            <p:nvPr/>
          </p:nvGrpSpPr>
          <p:grpSpPr>
            <a:xfrm>
              <a:off x="4071870" y="4843343"/>
              <a:ext cx="1652040" cy="1114560"/>
              <a:chOff x="4071870" y="4843343"/>
              <a:chExt cx="1652040" cy="1114560"/>
            </a:xfrm>
          </p:grpSpPr>
          <mc:AlternateContent xmlns:mc="http://schemas.openxmlformats.org/markup-compatibility/2006" xmlns:p14="http://schemas.microsoft.com/office/powerpoint/2010/main">
            <mc:Choice Requires="p14">
              <p:contentPart p14:bwMode="auto" r:id="rId14">
                <p14:nvContentPartPr>
                  <p14:cNvPr id="13" name="Inkt 12">
                    <a:extLst>
                      <a:ext uri="{FF2B5EF4-FFF2-40B4-BE49-F238E27FC236}">
                        <a16:creationId xmlns:a16="http://schemas.microsoft.com/office/drawing/2014/main" id="{CBA4D011-9723-3F13-3C4B-438ADCBDF6DE}"/>
                      </a:ext>
                    </a:extLst>
                  </p14:cNvPr>
                  <p14:cNvContentPartPr/>
                  <p14:nvPr/>
                </p14:nvContentPartPr>
                <p14:xfrm>
                  <a:off x="4703310" y="4843343"/>
                  <a:ext cx="420480" cy="105120"/>
                </p14:xfrm>
              </p:contentPart>
            </mc:Choice>
            <mc:Fallback xmlns="">
              <p:pic>
                <p:nvPicPr>
                  <p:cNvPr id="13" name="Inkt 12">
                    <a:extLst>
                      <a:ext uri="{FF2B5EF4-FFF2-40B4-BE49-F238E27FC236}">
                        <a16:creationId xmlns:a16="http://schemas.microsoft.com/office/drawing/2014/main" id="{CBA4D011-9723-3F13-3C4B-438ADCBDF6DE}"/>
                      </a:ext>
                    </a:extLst>
                  </p:cNvPr>
                  <p:cNvPicPr/>
                  <p:nvPr/>
                </p:nvPicPr>
                <p:blipFill>
                  <a:blip r:embed="rId15"/>
                  <a:stretch>
                    <a:fillRect/>
                  </a:stretch>
                </p:blipFill>
                <p:spPr>
                  <a:xfrm>
                    <a:off x="4644956" y="4784943"/>
                    <a:ext cx="536854" cy="221586"/>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t 14">
                    <a:extLst>
                      <a:ext uri="{FF2B5EF4-FFF2-40B4-BE49-F238E27FC236}">
                        <a16:creationId xmlns:a16="http://schemas.microsoft.com/office/drawing/2014/main" id="{5327F130-4D74-4EA6-1669-7C61D043ACB6}"/>
                      </a:ext>
                    </a:extLst>
                  </p14:cNvPr>
                  <p14:cNvContentPartPr/>
                  <p14:nvPr/>
                </p14:nvContentPartPr>
                <p14:xfrm>
                  <a:off x="4152150" y="4895183"/>
                  <a:ext cx="563040" cy="1001520"/>
                </p14:xfrm>
              </p:contentPart>
            </mc:Choice>
            <mc:Fallback xmlns="">
              <p:pic>
                <p:nvPicPr>
                  <p:cNvPr id="15" name="Inkt 14">
                    <a:extLst>
                      <a:ext uri="{FF2B5EF4-FFF2-40B4-BE49-F238E27FC236}">
                        <a16:creationId xmlns:a16="http://schemas.microsoft.com/office/drawing/2014/main" id="{5327F130-4D74-4EA6-1669-7C61D043ACB6}"/>
                      </a:ext>
                    </a:extLst>
                  </p:cNvPr>
                  <p:cNvPicPr/>
                  <p:nvPr/>
                </p:nvPicPr>
                <p:blipFill>
                  <a:blip r:embed="rId17"/>
                  <a:stretch>
                    <a:fillRect/>
                  </a:stretch>
                </p:blipFill>
                <p:spPr>
                  <a:xfrm>
                    <a:off x="4093778" y="4836819"/>
                    <a:ext cx="679451" cy="111791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t 16">
                    <a:extLst>
                      <a:ext uri="{FF2B5EF4-FFF2-40B4-BE49-F238E27FC236}">
                        <a16:creationId xmlns:a16="http://schemas.microsoft.com/office/drawing/2014/main" id="{D3CDE5F1-4DB8-A852-4F8C-A6609E6F355E}"/>
                      </a:ext>
                    </a:extLst>
                  </p14:cNvPr>
                  <p14:cNvContentPartPr/>
                  <p14:nvPr/>
                </p14:nvContentPartPr>
                <p14:xfrm>
                  <a:off x="4704390" y="4971863"/>
                  <a:ext cx="425160" cy="248760"/>
                </p14:xfrm>
              </p:contentPart>
            </mc:Choice>
            <mc:Fallback xmlns="">
              <p:pic>
                <p:nvPicPr>
                  <p:cNvPr id="17" name="Inkt 16">
                    <a:extLst>
                      <a:ext uri="{FF2B5EF4-FFF2-40B4-BE49-F238E27FC236}">
                        <a16:creationId xmlns:a16="http://schemas.microsoft.com/office/drawing/2014/main" id="{D3CDE5F1-4DB8-A852-4F8C-A6609E6F355E}"/>
                      </a:ext>
                    </a:extLst>
                  </p:cNvPr>
                  <p:cNvPicPr/>
                  <p:nvPr/>
                </p:nvPicPr>
                <p:blipFill>
                  <a:blip r:embed="rId19"/>
                  <a:stretch>
                    <a:fillRect/>
                  </a:stretch>
                </p:blipFill>
                <p:spPr>
                  <a:xfrm>
                    <a:off x="4646035" y="4913508"/>
                    <a:ext cx="541537" cy="36513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t 18">
                    <a:extLst>
                      <a:ext uri="{FF2B5EF4-FFF2-40B4-BE49-F238E27FC236}">
                        <a16:creationId xmlns:a16="http://schemas.microsoft.com/office/drawing/2014/main" id="{2DA06D18-0AC4-C703-7456-F530698FDE87}"/>
                      </a:ext>
                    </a:extLst>
                  </p14:cNvPr>
                  <p14:cNvContentPartPr/>
                  <p14:nvPr/>
                </p14:nvContentPartPr>
                <p14:xfrm>
                  <a:off x="5152950" y="5120903"/>
                  <a:ext cx="392400" cy="309600"/>
                </p14:xfrm>
              </p:contentPart>
            </mc:Choice>
            <mc:Fallback xmlns="">
              <p:pic>
                <p:nvPicPr>
                  <p:cNvPr id="19" name="Inkt 18">
                    <a:extLst>
                      <a:ext uri="{FF2B5EF4-FFF2-40B4-BE49-F238E27FC236}">
                        <a16:creationId xmlns:a16="http://schemas.microsoft.com/office/drawing/2014/main" id="{2DA06D18-0AC4-C703-7456-F530698FDE87}"/>
                      </a:ext>
                    </a:extLst>
                  </p:cNvPr>
                  <p:cNvPicPr/>
                  <p:nvPr/>
                </p:nvPicPr>
                <p:blipFill>
                  <a:blip r:embed="rId21"/>
                  <a:stretch>
                    <a:fillRect/>
                  </a:stretch>
                </p:blipFill>
                <p:spPr>
                  <a:xfrm>
                    <a:off x="5094607" y="5062582"/>
                    <a:ext cx="508753" cy="42590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t 19">
                    <a:extLst>
                      <a:ext uri="{FF2B5EF4-FFF2-40B4-BE49-F238E27FC236}">
                        <a16:creationId xmlns:a16="http://schemas.microsoft.com/office/drawing/2014/main" id="{EF0FCE51-753D-13E3-7159-142A4C9983A8}"/>
                      </a:ext>
                    </a:extLst>
                  </p14:cNvPr>
                  <p14:cNvContentPartPr/>
                  <p14:nvPr/>
                </p14:nvContentPartPr>
                <p14:xfrm>
                  <a:off x="5057550" y="4957463"/>
                  <a:ext cx="168840" cy="352080"/>
                </p14:xfrm>
              </p:contentPart>
            </mc:Choice>
            <mc:Fallback xmlns="">
              <p:pic>
                <p:nvPicPr>
                  <p:cNvPr id="20" name="Inkt 19">
                    <a:extLst>
                      <a:ext uri="{FF2B5EF4-FFF2-40B4-BE49-F238E27FC236}">
                        <a16:creationId xmlns:a16="http://schemas.microsoft.com/office/drawing/2014/main" id="{EF0FCE51-753D-13E3-7159-142A4C9983A8}"/>
                      </a:ext>
                    </a:extLst>
                  </p:cNvPr>
                  <p:cNvPicPr/>
                  <p:nvPr/>
                </p:nvPicPr>
                <p:blipFill>
                  <a:blip r:embed="rId23"/>
                  <a:stretch>
                    <a:fillRect/>
                  </a:stretch>
                </p:blipFill>
                <p:spPr>
                  <a:xfrm>
                    <a:off x="5049225" y="4949128"/>
                    <a:ext cx="185158" cy="36841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Inkt 20">
                    <a:extLst>
                      <a:ext uri="{FF2B5EF4-FFF2-40B4-BE49-F238E27FC236}">
                        <a16:creationId xmlns:a16="http://schemas.microsoft.com/office/drawing/2014/main" id="{5403E24B-A896-1C2E-AB85-086F9A82E065}"/>
                      </a:ext>
                    </a:extLst>
                  </p14:cNvPr>
                  <p14:cNvContentPartPr/>
                  <p14:nvPr/>
                </p14:nvContentPartPr>
                <p14:xfrm>
                  <a:off x="5224230" y="4952783"/>
                  <a:ext cx="499680" cy="572760"/>
                </p14:xfrm>
              </p:contentPart>
            </mc:Choice>
            <mc:Fallback xmlns="">
              <p:pic>
                <p:nvPicPr>
                  <p:cNvPr id="21" name="Inkt 20">
                    <a:extLst>
                      <a:ext uri="{FF2B5EF4-FFF2-40B4-BE49-F238E27FC236}">
                        <a16:creationId xmlns:a16="http://schemas.microsoft.com/office/drawing/2014/main" id="{5403E24B-A896-1C2E-AB85-086F9A82E065}"/>
                      </a:ext>
                    </a:extLst>
                  </p:cNvPr>
                  <p:cNvPicPr/>
                  <p:nvPr/>
                </p:nvPicPr>
                <p:blipFill>
                  <a:blip r:embed="rId25"/>
                  <a:stretch>
                    <a:fillRect/>
                  </a:stretch>
                </p:blipFill>
                <p:spPr>
                  <a:xfrm>
                    <a:off x="5215891" y="4944443"/>
                    <a:ext cx="516025" cy="58910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t 21">
                    <a:extLst>
                      <a:ext uri="{FF2B5EF4-FFF2-40B4-BE49-F238E27FC236}">
                        <a16:creationId xmlns:a16="http://schemas.microsoft.com/office/drawing/2014/main" id="{6E9F9E49-84A8-2AAA-7BF7-E26A50F50786}"/>
                      </a:ext>
                    </a:extLst>
                  </p14:cNvPr>
                  <p14:cNvContentPartPr/>
                  <p14:nvPr/>
                </p14:nvContentPartPr>
                <p14:xfrm>
                  <a:off x="5586390" y="5285783"/>
                  <a:ext cx="105840" cy="219960"/>
                </p14:xfrm>
              </p:contentPart>
            </mc:Choice>
            <mc:Fallback xmlns="">
              <p:pic>
                <p:nvPicPr>
                  <p:cNvPr id="22" name="Inkt 21">
                    <a:extLst>
                      <a:ext uri="{FF2B5EF4-FFF2-40B4-BE49-F238E27FC236}">
                        <a16:creationId xmlns:a16="http://schemas.microsoft.com/office/drawing/2014/main" id="{6E9F9E49-84A8-2AAA-7BF7-E26A50F50786}"/>
                      </a:ext>
                    </a:extLst>
                  </p:cNvPr>
                  <p:cNvPicPr/>
                  <p:nvPr/>
                </p:nvPicPr>
                <p:blipFill>
                  <a:blip r:embed="rId27"/>
                  <a:stretch>
                    <a:fillRect/>
                  </a:stretch>
                </p:blipFill>
                <p:spPr>
                  <a:xfrm>
                    <a:off x="5578069" y="5277451"/>
                    <a:ext cx="122149" cy="236290"/>
                  </a:xfrm>
                  <a:prstGeom prst="rect">
                    <a:avLst/>
                  </a:prstGeom>
                </p:spPr>
              </p:pic>
            </mc:Fallback>
          </mc:AlternateContent>
          <p:grpSp>
            <p:nvGrpSpPr>
              <p:cNvPr id="26" name="Groep 25">
                <a:extLst>
                  <a:ext uri="{FF2B5EF4-FFF2-40B4-BE49-F238E27FC236}">
                    <a16:creationId xmlns:a16="http://schemas.microsoft.com/office/drawing/2014/main" id="{45BF72AF-3035-0F9E-C181-C1B10EAF24AD}"/>
                  </a:ext>
                </a:extLst>
              </p:cNvPr>
              <p:cNvGrpSpPr/>
              <p:nvPr/>
            </p:nvGrpSpPr>
            <p:grpSpPr>
              <a:xfrm>
                <a:off x="4071870" y="5930903"/>
                <a:ext cx="37440" cy="27000"/>
                <a:chOff x="4071870" y="5930903"/>
                <a:chExt cx="37440" cy="27000"/>
              </a:xfrm>
            </p:grpSpPr>
            <mc:AlternateContent xmlns:mc="http://schemas.openxmlformats.org/markup-compatibility/2006" xmlns:p14="http://schemas.microsoft.com/office/powerpoint/2010/main">
              <mc:Choice Requires="p14">
                <p:contentPart p14:bwMode="auto" r:id="rId28">
                  <p14:nvContentPartPr>
                    <p14:cNvPr id="23" name="Inkt 22">
                      <a:extLst>
                        <a:ext uri="{FF2B5EF4-FFF2-40B4-BE49-F238E27FC236}">
                          <a16:creationId xmlns:a16="http://schemas.microsoft.com/office/drawing/2014/main" id="{504AE390-9204-E3EF-0153-CD53CAB92549}"/>
                        </a:ext>
                      </a:extLst>
                    </p14:cNvPr>
                    <p14:cNvContentPartPr/>
                    <p14:nvPr/>
                  </p14:nvContentPartPr>
                  <p14:xfrm>
                    <a:off x="4076550" y="5957543"/>
                    <a:ext cx="32760" cy="360"/>
                  </p14:xfrm>
                </p:contentPart>
              </mc:Choice>
              <mc:Fallback xmlns="">
                <p:pic>
                  <p:nvPicPr>
                    <p:cNvPr id="23" name="Inkt 22">
                      <a:extLst>
                        <a:ext uri="{FF2B5EF4-FFF2-40B4-BE49-F238E27FC236}">
                          <a16:creationId xmlns:a16="http://schemas.microsoft.com/office/drawing/2014/main" id="{504AE390-9204-E3EF-0153-CD53CAB92549}"/>
                        </a:ext>
                      </a:extLst>
                    </p:cNvPr>
                    <p:cNvPicPr/>
                    <p:nvPr/>
                  </p:nvPicPr>
                  <p:blipFill>
                    <a:blip r:embed="rId29"/>
                    <a:stretch>
                      <a:fillRect/>
                    </a:stretch>
                  </p:blipFill>
                  <p:spPr>
                    <a:xfrm>
                      <a:off x="4068277" y="5948543"/>
                      <a:ext cx="48975"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t 23">
                      <a:extLst>
                        <a:ext uri="{FF2B5EF4-FFF2-40B4-BE49-F238E27FC236}">
                          <a16:creationId xmlns:a16="http://schemas.microsoft.com/office/drawing/2014/main" id="{55CB5C94-1E3E-50B8-5AC0-73D3EED8FB03}"/>
                        </a:ext>
                      </a:extLst>
                    </p14:cNvPr>
                    <p14:cNvContentPartPr/>
                    <p14:nvPr/>
                  </p14:nvContentPartPr>
                  <p14:xfrm>
                    <a:off x="4071870" y="5930903"/>
                    <a:ext cx="6480" cy="22320"/>
                  </p14:xfrm>
                </p:contentPart>
              </mc:Choice>
              <mc:Fallback xmlns="">
                <p:pic>
                  <p:nvPicPr>
                    <p:cNvPr id="24" name="Inkt 23">
                      <a:extLst>
                        <a:ext uri="{FF2B5EF4-FFF2-40B4-BE49-F238E27FC236}">
                          <a16:creationId xmlns:a16="http://schemas.microsoft.com/office/drawing/2014/main" id="{55CB5C94-1E3E-50B8-5AC0-73D3EED8FB03}"/>
                        </a:ext>
                      </a:extLst>
                    </p:cNvPr>
                    <p:cNvPicPr/>
                    <p:nvPr/>
                  </p:nvPicPr>
                  <p:blipFill>
                    <a:blip r:embed="rId31"/>
                    <a:stretch>
                      <a:fillRect/>
                    </a:stretch>
                  </p:blipFill>
                  <p:spPr>
                    <a:xfrm>
                      <a:off x="4063770" y="5922575"/>
                      <a:ext cx="22356" cy="38644"/>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 name="Inkt 24">
                      <a:extLst>
                        <a:ext uri="{FF2B5EF4-FFF2-40B4-BE49-F238E27FC236}">
                          <a16:creationId xmlns:a16="http://schemas.microsoft.com/office/drawing/2014/main" id="{3C0EA141-E680-3C1C-D2DA-7D434BA1128D}"/>
                        </a:ext>
                      </a:extLst>
                    </p14:cNvPr>
                    <p14:cNvContentPartPr/>
                    <p14:nvPr/>
                  </p14:nvContentPartPr>
                  <p14:xfrm>
                    <a:off x="4085910" y="5933783"/>
                    <a:ext cx="3240" cy="2880"/>
                  </p14:xfrm>
                </p:contentPart>
              </mc:Choice>
              <mc:Fallback xmlns="">
                <p:pic>
                  <p:nvPicPr>
                    <p:cNvPr id="25" name="Inkt 24">
                      <a:extLst>
                        <a:ext uri="{FF2B5EF4-FFF2-40B4-BE49-F238E27FC236}">
                          <a16:creationId xmlns:a16="http://schemas.microsoft.com/office/drawing/2014/main" id="{3C0EA141-E680-3C1C-D2DA-7D434BA1128D}"/>
                        </a:ext>
                      </a:extLst>
                    </p:cNvPr>
                    <p:cNvPicPr/>
                    <p:nvPr/>
                  </p:nvPicPr>
                  <p:blipFill>
                    <a:blip r:embed="rId33"/>
                    <a:stretch>
                      <a:fillRect/>
                    </a:stretch>
                  </p:blipFill>
                  <p:spPr>
                    <a:xfrm>
                      <a:off x="4077810" y="5925783"/>
                      <a:ext cx="19116" cy="18560"/>
                    </a:xfrm>
                    <a:prstGeom prst="rect">
                      <a:avLst/>
                    </a:prstGeom>
                  </p:spPr>
                </p:pic>
              </mc:Fallback>
            </mc:AlternateContent>
          </p:grpSp>
        </p:grpSp>
      </p:grpSp>
      <p:grpSp>
        <p:nvGrpSpPr>
          <p:cNvPr id="11" name="Groep 10">
            <a:extLst>
              <a:ext uri="{FF2B5EF4-FFF2-40B4-BE49-F238E27FC236}">
                <a16:creationId xmlns:a16="http://schemas.microsoft.com/office/drawing/2014/main" id="{376D66A8-B471-3D04-6C7D-C2C4ED101430}"/>
              </a:ext>
            </a:extLst>
          </p:cNvPr>
          <p:cNvGrpSpPr/>
          <p:nvPr/>
        </p:nvGrpSpPr>
        <p:grpSpPr>
          <a:xfrm>
            <a:off x="3761942" y="2356985"/>
            <a:ext cx="5241245" cy="4828169"/>
            <a:chOff x="-457200" y="2514262"/>
            <a:chExt cx="4603749" cy="4630282"/>
          </a:xfrm>
        </p:grpSpPr>
        <p:pic>
          <p:nvPicPr>
            <p:cNvPr id="4098" name="Picture 2" descr="Rushed designs, themes, templates and downloadable graphic elements on  Dribbble">
              <a:extLst>
                <a:ext uri="{FF2B5EF4-FFF2-40B4-BE49-F238E27FC236}">
                  <a16:creationId xmlns:a16="http://schemas.microsoft.com/office/drawing/2014/main" id="{AB9F87F2-0113-6238-1798-8BC35A82FFD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667" b="92333" l="19500" r="73000">
                          <a14:foregroundMark x1="47000" y1="27000" x2="47000" y2="34000"/>
                          <a14:foregroundMark x1="43000" y1="19333" x2="43000" y2="19333"/>
                          <a14:foregroundMark x1="43500" y1="18667" x2="43500" y2="18667"/>
                          <a14:foregroundMark x1="49625" y1="42000" x2="53125" y2="43000"/>
                          <a14:foregroundMark x1="50125" y1="39000" x2="50125" y2="39000"/>
                          <a14:foregroundMark x1="47625" y1="36500" x2="51750" y2="41167"/>
                          <a14:foregroundMark x1="49625" y1="36833" x2="50875" y2="37667"/>
                          <a14:foregroundMark x1="51000" y1="41667" x2="53375" y2="46833"/>
                          <a14:foregroundMark x1="55625" y1="92333" x2="59375" y2="91667"/>
                          <a14:backgroundMark x1="36250" y1="61500" x2="36250" y2="61500"/>
                          <a14:backgroundMark x1="32250" y1="58500" x2="32250" y2="58500"/>
                          <a14:backgroundMark x1="40625" y1="42500" x2="41750" y2="42167"/>
                          <a14:backgroundMark x1="35125" y1="61167" x2="35125" y2="61167"/>
                          <a14:backgroundMark x1="34625" y1="60500" x2="34625" y2="60500"/>
                          <a14:backgroundMark x1="33875" y1="60000" x2="33875" y2="60000"/>
                          <a14:backgroundMark x1="69375" y1="90500" x2="69375" y2="90500"/>
                          <a14:backgroundMark x1="68250" y1="90667" x2="68250" y2="90667"/>
                          <a14:backgroundMark x1="67625" y1="90833" x2="67625" y2="90833"/>
                          <a14:backgroundMark x1="67250" y1="90833" x2="67250" y2="90833"/>
                          <a14:backgroundMark x1="66875" y1="90833" x2="66875" y2="90833"/>
                        </a14:backgroundRemoval>
                      </a14:imgEffect>
                    </a14:imgLayer>
                  </a14:imgProps>
                </a:ext>
                <a:ext uri="{28A0092B-C50C-407E-A947-70E740481C1C}">
                  <a14:useLocalDpi xmlns:a14="http://schemas.microsoft.com/office/drawing/2010/main" val="0"/>
                </a:ext>
              </a:extLst>
            </a:blip>
            <a:srcRect l="12895" t="10319" r="20230"/>
            <a:stretch/>
          </p:blipFill>
          <p:spPr bwMode="auto">
            <a:xfrm>
              <a:off x="-457200" y="2514262"/>
              <a:ext cx="4603749" cy="4630282"/>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2">
              <a:extLst>
                <a:ext uri="{FF2B5EF4-FFF2-40B4-BE49-F238E27FC236}">
                  <a16:creationId xmlns:a16="http://schemas.microsoft.com/office/drawing/2014/main" id="{CD2E5F37-4583-2A18-B10A-242964B42D4D}"/>
                </a:ext>
              </a:extLst>
            </p:cNvPr>
            <p:cNvSpPr txBox="1">
              <a:spLocks/>
            </p:cNvSpPr>
            <p:nvPr/>
          </p:nvSpPr>
          <p:spPr>
            <a:xfrm rot="1836639">
              <a:off x="205178" y="5103433"/>
              <a:ext cx="1295113" cy="799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solidFill>
                    <a:schemeClr val="bg1"/>
                  </a:solidFill>
                  <a:latin typeface="Cambria" panose="02040503050406030204" pitchFamily="18" charset="0"/>
                  <a:ea typeface="Cambria" panose="02040503050406030204" pitchFamily="18" charset="0"/>
                </a:rPr>
                <a:t>Les</a:t>
              </a:r>
              <a:br>
                <a:rPr lang="nl-NL" sz="2400" dirty="0">
                  <a:solidFill>
                    <a:schemeClr val="bg1"/>
                  </a:solidFill>
                  <a:latin typeface="Cambria" panose="02040503050406030204" pitchFamily="18" charset="0"/>
                  <a:ea typeface="Cambria" panose="02040503050406030204" pitchFamily="18" charset="0"/>
                </a:rPr>
              </a:br>
              <a:r>
                <a:rPr lang="nl-NL" sz="2400" dirty="0">
                  <a:solidFill>
                    <a:schemeClr val="bg1"/>
                  </a:solidFill>
                  <a:latin typeface="Cambria" panose="02040503050406030204" pitchFamily="18" charset="0"/>
                  <a:ea typeface="Cambria" panose="02040503050406030204" pitchFamily="18" charset="0"/>
                </a:rPr>
                <a:t>methode</a:t>
              </a:r>
            </a:p>
          </p:txBody>
        </p:sp>
      </p:grpSp>
    </p:spTree>
    <p:extLst>
      <p:ext uri="{BB962C8B-B14F-4D97-AF65-F5344CB8AC3E}">
        <p14:creationId xmlns:p14="http://schemas.microsoft.com/office/powerpoint/2010/main" val="11101638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0-#ppt_w/2"/>
                                          </p:val>
                                        </p:tav>
                                        <p:tav tm="100000">
                                          <p:val>
                                            <p:strVal val="#ppt_x"/>
                                          </p:val>
                                        </p:tav>
                                      </p:tavLst>
                                    </p:anim>
                                    <p:anim calcmode="lin" valueType="num">
                                      <p:cBhvr additive="base">
                                        <p:cTn id="21" dur="10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0-#ppt_w/2"/>
                                          </p:val>
                                        </p:tav>
                                        <p:tav tm="100000">
                                          <p:val>
                                            <p:strVal val="#ppt_x"/>
                                          </p:val>
                                        </p:tav>
                                      </p:tavLst>
                                    </p:anim>
                                    <p:anim calcmode="lin" valueType="num">
                                      <p:cBhvr additive="base">
                                        <p:cTn id="25" dur="500" fill="hold"/>
                                        <p:tgtEl>
                                          <p:spTgt spid="37"/>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1+#ppt_w/2"/>
                                          </p:val>
                                        </p:tav>
                                        <p:tav tm="100000">
                                          <p:val>
                                            <p:strVal val="#ppt_x"/>
                                          </p:val>
                                        </p:tav>
                                      </p:tavLst>
                                    </p:anim>
                                    <p:anim calcmode="lin" valueType="num">
                                      <p:cBhvr additive="base">
                                        <p:cTn id="29"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Leo Constellation Zodiac Sign Leo Constellation Lines Stock Photo -  Download Image Now - iStock">
            <a:extLst>
              <a:ext uri="{FF2B5EF4-FFF2-40B4-BE49-F238E27FC236}">
                <a16:creationId xmlns:a16="http://schemas.microsoft.com/office/drawing/2014/main" id="{D0DE1F60-82FD-C3C9-A633-E504843F7F28}"/>
              </a:ext>
            </a:extLst>
          </p:cNvPr>
          <p:cNvPicPr>
            <a:picLocks noChangeAspect="1" noChangeArrowheads="1"/>
          </p:cNvPicPr>
          <p:nvPr/>
        </p:nvPicPr>
        <p:blipFill>
          <a:blip r:embed="rId3">
            <a:grayscl/>
            <a:alphaModFix amt="35000"/>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al 3">
            <a:extLst>
              <a:ext uri="{FF2B5EF4-FFF2-40B4-BE49-F238E27FC236}">
                <a16:creationId xmlns:a16="http://schemas.microsoft.com/office/drawing/2014/main" id="{4D44C0CE-939D-AFAE-1B4E-DD89A2A28B44}"/>
              </a:ext>
            </a:extLst>
          </p:cNvPr>
          <p:cNvSpPr/>
          <p:nvPr/>
        </p:nvSpPr>
        <p:spPr>
          <a:xfrm>
            <a:off x="5433218" y="3429000"/>
            <a:ext cx="1325563" cy="1325563"/>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5" name="Titel 1">
            <a:extLst>
              <a:ext uri="{FF2B5EF4-FFF2-40B4-BE49-F238E27FC236}">
                <a16:creationId xmlns:a16="http://schemas.microsoft.com/office/drawing/2014/main" id="{1144BFD3-BEF2-18C9-FE67-E08F18ADCC8E}"/>
              </a:ext>
            </a:extLst>
          </p:cNvPr>
          <p:cNvSpPr>
            <a:spLocks noGrp="1"/>
          </p:cNvSpPr>
          <p:nvPr>
            <p:ph type="title"/>
          </p:nvPr>
        </p:nvSpPr>
        <p:spPr>
          <a:xfrm>
            <a:off x="5766955" y="3429000"/>
            <a:ext cx="658090" cy="1325563"/>
          </a:xfrm>
          <a:noFill/>
        </p:spPr>
        <p:txBody>
          <a:bodyPr/>
          <a:lstStyle/>
          <a:p>
            <a:pPr algn="ctr"/>
            <a:r>
              <a:rPr lang="nl-NL" dirty="0">
                <a:solidFill>
                  <a:schemeClr val="bg1"/>
                </a:solidFill>
                <a:latin typeface="Cambria" panose="02040503050406030204" pitchFamily="18" charset="0"/>
                <a:ea typeface="Cambria" panose="02040503050406030204" pitchFamily="18" charset="0"/>
              </a:rPr>
              <a:t>?!</a:t>
            </a:r>
            <a:endParaRPr lang="nl-NL" dirty="0">
              <a:solidFill>
                <a:schemeClr val="bg1"/>
              </a:solidFill>
            </a:endParaRPr>
          </a:p>
        </p:txBody>
      </p:sp>
      <p:sp>
        <p:nvSpPr>
          <p:cNvPr id="6" name="Titel 1">
            <a:extLst>
              <a:ext uri="{FF2B5EF4-FFF2-40B4-BE49-F238E27FC236}">
                <a16:creationId xmlns:a16="http://schemas.microsoft.com/office/drawing/2014/main" id="{EC001C1C-E9FE-E2B2-F9F9-90A1D26B46EA}"/>
              </a:ext>
            </a:extLst>
          </p:cNvPr>
          <p:cNvSpPr txBox="1">
            <a:spLocks/>
          </p:cNvSpPr>
          <p:nvPr/>
        </p:nvSpPr>
        <p:spPr>
          <a:xfrm>
            <a:off x="719471" y="1672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Wat ging er fout?</a:t>
            </a:r>
            <a:endParaRPr lang="en-GB" dirty="0">
              <a:solidFill>
                <a:schemeClr val="bg1"/>
              </a:solidFill>
              <a:latin typeface="Cambria" panose="02040503050406030204" pitchFamily="18" charset="0"/>
              <a:ea typeface="Cambria" panose="02040503050406030204" pitchFamily="18" charset="0"/>
            </a:endParaRPr>
          </a:p>
        </p:txBody>
      </p:sp>
      <p:sp>
        <p:nvSpPr>
          <p:cNvPr id="9" name="Tekstvak 8">
            <a:extLst>
              <a:ext uri="{FF2B5EF4-FFF2-40B4-BE49-F238E27FC236}">
                <a16:creationId xmlns:a16="http://schemas.microsoft.com/office/drawing/2014/main" id="{0493F496-14D9-2E16-DC2B-E53F4A1006A5}"/>
              </a:ext>
            </a:extLst>
          </p:cNvPr>
          <p:cNvSpPr txBox="1"/>
          <p:nvPr/>
        </p:nvSpPr>
        <p:spPr>
          <a:xfrm>
            <a:off x="6758781" y="1839571"/>
            <a:ext cx="1805112" cy="830997"/>
          </a:xfrm>
          <a:prstGeom prst="rect">
            <a:avLst/>
          </a:prstGeom>
          <a:noFill/>
        </p:spPr>
        <p:txBody>
          <a:bodyPr wrap="square">
            <a:spAutoFit/>
          </a:bodyPr>
          <a:lstStyle/>
          <a:p>
            <a:pPr marL="0" indent="0">
              <a:buNone/>
            </a:pPr>
            <a:r>
              <a:rPr lang="nl-NL" sz="2400" b="1" dirty="0">
                <a:solidFill>
                  <a:schemeClr val="bg1"/>
                </a:solidFill>
                <a:latin typeface="Cambria" panose="02040503050406030204" pitchFamily="18" charset="0"/>
                <a:ea typeface="Cambria" panose="02040503050406030204" pitchFamily="18" charset="0"/>
              </a:rPr>
              <a:t>1. Vage identiteit</a:t>
            </a:r>
          </a:p>
        </p:txBody>
      </p:sp>
      <p:sp>
        <p:nvSpPr>
          <p:cNvPr id="10" name="Tekstvak 9">
            <a:extLst>
              <a:ext uri="{FF2B5EF4-FFF2-40B4-BE49-F238E27FC236}">
                <a16:creationId xmlns:a16="http://schemas.microsoft.com/office/drawing/2014/main" id="{98C87BFB-DE6C-77F7-235C-CC62F5297036}"/>
              </a:ext>
            </a:extLst>
          </p:cNvPr>
          <p:cNvSpPr txBox="1"/>
          <p:nvPr/>
        </p:nvSpPr>
        <p:spPr>
          <a:xfrm>
            <a:off x="7168054" y="3650449"/>
            <a:ext cx="1805112" cy="830997"/>
          </a:xfrm>
          <a:prstGeom prst="rect">
            <a:avLst/>
          </a:prstGeom>
          <a:noFill/>
        </p:spPr>
        <p:txBody>
          <a:bodyPr wrap="square">
            <a:spAutoFit/>
          </a:bodyPr>
          <a:lstStyle/>
          <a:p>
            <a:pPr marL="0" indent="0">
              <a:buNone/>
            </a:pPr>
            <a:r>
              <a:rPr lang="nl-NL" sz="2400" b="1" dirty="0">
                <a:solidFill>
                  <a:schemeClr val="bg1"/>
                </a:solidFill>
                <a:latin typeface="Cambria" panose="02040503050406030204" pitchFamily="18" charset="0"/>
                <a:ea typeface="Cambria" panose="02040503050406030204" pitchFamily="18" charset="0"/>
              </a:rPr>
              <a:t>2. Geen methodes</a:t>
            </a:r>
          </a:p>
        </p:txBody>
      </p:sp>
      <p:sp>
        <p:nvSpPr>
          <p:cNvPr id="13" name="Tekstvak 12">
            <a:extLst>
              <a:ext uri="{FF2B5EF4-FFF2-40B4-BE49-F238E27FC236}">
                <a16:creationId xmlns:a16="http://schemas.microsoft.com/office/drawing/2014/main" id="{8AE402A1-8A12-6724-D197-38DCC3ABB721}"/>
              </a:ext>
            </a:extLst>
          </p:cNvPr>
          <p:cNvSpPr txBox="1"/>
          <p:nvPr/>
        </p:nvSpPr>
        <p:spPr>
          <a:xfrm>
            <a:off x="3534287" y="5105401"/>
            <a:ext cx="2442984" cy="830997"/>
          </a:xfrm>
          <a:prstGeom prst="rect">
            <a:avLst/>
          </a:prstGeom>
          <a:noFill/>
        </p:spPr>
        <p:txBody>
          <a:bodyPr wrap="square">
            <a:spAutoFit/>
          </a:bodyPr>
          <a:lstStyle/>
          <a:p>
            <a:pPr marL="0" indent="0">
              <a:buNone/>
            </a:pPr>
            <a:r>
              <a:rPr lang="nl-NL" sz="2400" b="1" dirty="0">
                <a:solidFill>
                  <a:schemeClr val="bg1"/>
                </a:solidFill>
                <a:latin typeface="Cambria" panose="02040503050406030204" pitchFamily="18" charset="0"/>
                <a:ea typeface="Cambria" panose="02040503050406030204" pitchFamily="18" charset="0"/>
              </a:rPr>
              <a:t>3. Ongetrainde docenten</a:t>
            </a:r>
          </a:p>
        </p:txBody>
      </p:sp>
      <p:sp>
        <p:nvSpPr>
          <p:cNvPr id="14" name="Tekstvak 13">
            <a:extLst>
              <a:ext uri="{FF2B5EF4-FFF2-40B4-BE49-F238E27FC236}">
                <a16:creationId xmlns:a16="http://schemas.microsoft.com/office/drawing/2014/main" id="{6055A945-428A-D0AF-04B6-A8048603C11E}"/>
              </a:ext>
            </a:extLst>
          </p:cNvPr>
          <p:cNvSpPr txBox="1"/>
          <p:nvPr/>
        </p:nvSpPr>
        <p:spPr>
          <a:xfrm>
            <a:off x="3811764" y="1370120"/>
            <a:ext cx="2028031" cy="830997"/>
          </a:xfrm>
          <a:prstGeom prst="rect">
            <a:avLst/>
          </a:prstGeom>
          <a:noFill/>
        </p:spPr>
        <p:txBody>
          <a:bodyPr wrap="square">
            <a:spAutoFit/>
          </a:bodyPr>
          <a:lstStyle/>
          <a:p>
            <a:pPr marL="0" indent="0">
              <a:buNone/>
            </a:pPr>
            <a:r>
              <a:rPr lang="nl-NL" sz="2400" b="1" dirty="0">
                <a:solidFill>
                  <a:schemeClr val="bg1"/>
                </a:solidFill>
                <a:latin typeface="Cambria" panose="02040503050406030204" pitchFamily="18" charset="0"/>
                <a:ea typeface="Cambria" panose="02040503050406030204" pitchFamily="18" charset="0"/>
              </a:rPr>
              <a:t>4. Overladen programma</a:t>
            </a:r>
          </a:p>
        </p:txBody>
      </p:sp>
      <p:grpSp>
        <p:nvGrpSpPr>
          <p:cNvPr id="38" name="Groep 37">
            <a:extLst>
              <a:ext uri="{FF2B5EF4-FFF2-40B4-BE49-F238E27FC236}">
                <a16:creationId xmlns:a16="http://schemas.microsoft.com/office/drawing/2014/main" id="{A2C492E8-A3D9-E7E0-B9E5-76D9339872B3}"/>
              </a:ext>
            </a:extLst>
          </p:cNvPr>
          <p:cNvGrpSpPr/>
          <p:nvPr/>
        </p:nvGrpSpPr>
        <p:grpSpPr>
          <a:xfrm>
            <a:off x="6900948" y="228730"/>
            <a:ext cx="6006093" cy="1751173"/>
            <a:chOff x="6900948" y="228730"/>
            <a:chExt cx="6006093" cy="1751173"/>
          </a:xfrm>
        </p:grpSpPr>
        <p:pic>
          <p:nvPicPr>
            <p:cNvPr id="15" name="Afbeelding 14">
              <a:extLst>
                <a:ext uri="{FF2B5EF4-FFF2-40B4-BE49-F238E27FC236}">
                  <a16:creationId xmlns:a16="http://schemas.microsoft.com/office/drawing/2014/main" id="{5C111486-7A84-AADA-6C17-BB736FC3349A}"/>
                </a:ext>
              </a:extLst>
            </p:cNvPr>
            <p:cNvPicPr>
              <a:picLocks noChangeAspect="1"/>
            </p:cNvPicPr>
            <p:nvPr/>
          </p:nvPicPr>
          <p:blipFill rotWithShape="1">
            <a:blip r:embed="rId4"/>
            <a:srcRect r="7011"/>
            <a:stretch/>
          </p:blipFill>
          <p:spPr>
            <a:xfrm>
              <a:off x="6900948" y="228730"/>
              <a:ext cx="5300786" cy="1412619"/>
            </a:xfrm>
            <a:prstGeom prst="rect">
              <a:avLst/>
            </a:prstGeom>
            <a:ln w="28575">
              <a:solidFill>
                <a:schemeClr val="tx1"/>
              </a:solidFill>
            </a:ln>
          </p:spPr>
        </p:pic>
        <p:sp>
          <p:nvSpPr>
            <p:cNvPr id="16" name="Tekstvak 15">
              <a:extLst>
                <a:ext uri="{FF2B5EF4-FFF2-40B4-BE49-F238E27FC236}">
                  <a16:creationId xmlns:a16="http://schemas.microsoft.com/office/drawing/2014/main" id="{919B8827-AB6A-2CD3-7CFE-9A0F5A19ACF1}"/>
                </a:ext>
              </a:extLst>
            </p:cNvPr>
            <p:cNvSpPr txBox="1"/>
            <p:nvPr/>
          </p:nvSpPr>
          <p:spPr>
            <a:xfrm>
              <a:off x="10406396" y="1641349"/>
              <a:ext cx="2500645" cy="338554"/>
            </a:xfrm>
            <a:prstGeom prst="rect">
              <a:avLst/>
            </a:prstGeom>
            <a:noFill/>
          </p:spPr>
          <p:txBody>
            <a:bodyPr wrap="square">
              <a:spAutoFit/>
            </a:bodyPr>
            <a:lstStyle/>
            <a:p>
              <a:pPr marL="0" indent="0">
                <a:buNone/>
              </a:pPr>
              <a:r>
                <a:rPr lang="nl-NL" sz="1600" i="1" dirty="0">
                  <a:solidFill>
                    <a:schemeClr val="bg1"/>
                  </a:solidFill>
                  <a:latin typeface="Cambria" panose="02040503050406030204" pitchFamily="18" charset="0"/>
                  <a:ea typeface="Cambria" panose="02040503050406030204" pitchFamily="18" charset="0"/>
                </a:rPr>
                <a:t>NVOX – May 1998</a:t>
              </a:r>
            </a:p>
          </p:txBody>
        </p:sp>
      </p:grpSp>
      <p:grpSp>
        <p:nvGrpSpPr>
          <p:cNvPr id="24" name="Groep 23">
            <a:extLst>
              <a:ext uri="{FF2B5EF4-FFF2-40B4-BE49-F238E27FC236}">
                <a16:creationId xmlns:a16="http://schemas.microsoft.com/office/drawing/2014/main" id="{35960DB2-C799-C46E-AEBA-8A6361D06A08}"/>
              </a:ext>
            </a:extLst>
          </p:cNvPr>
          <p:cNvGrpSpPr/>
          <p:nvPr/>
        </p:nvGrpSpPr>
        <p:grpSpPr>
          <a:xfrm>
            <a:off x="7711738" y="5105401"/>
            <a:ext cx="5064609" cy="1696704"/>
            <a:chOff x="8349671" y="5319115"/>
            <a:chExt cx="4426676" cy="1482989"/>
          </a:xfrm>
        </p:grpSpPr>
        <p:sp>
          <p:nvSpPr>
            <p:cNvPr id="19" name="Tekstvak 18">
              <a:extLst>
                <a:ext uri="{FF2B5EF4-FFF2-40B4-BE49-F238E27FC236}">
                  <a16:creationId xmlns:a16="http://schemas.microsoft.com/office/drawing/2014/main" id="{7AF828DE-57BB-4234-2BE5-20A619976014}"/>
                </a:ext>
              </a:extLst>
            </p:cNvPr>
            <p:cNvSpPr txBox="1"/>
            <p:nvPr/>
          </p:nvSpPr>
          <p:spPr>
            <a:xfrm>
              <a:off x="10275702" y="6463550"/>
              <a:ext cx="2500645" cy="338554"/>
            </a:xfrm>
            <a:prstGeom prst="rect">
              <a:avLst/>
            </a:prstGeom>
            <a:noFill/>
          </p:spPr>
          <p:txBody>
            <a:bodyPr wrap="square">
              <a:spAutoFit/>
            </a:bodyPr>
            <a:lstStyle/>
            <a:p>
              <a:pPr marL="0" indent="0">
                <a:buNone/>
              </a:pPr>
              <a:r>
                <a:rPr lang="nl-NL" sz="1600" i="1" dirty="0">
                  <a:solidFill>
                    <a:schemeClr val="bg1"/>
                  </a:solidFill>
                  <a:latin typeface="Cambria" panose="02040503050406030204" pitchFamily="18" charset="0"/>
                  <a:ea typeface="Cambria" panose="02040503050406030204" pitchFamily="18" charset="0"/>
                </a:rPr>
                <a:t>NVOX – </a:t>
              </a:r>
              <a:r>
                <a:rPr lang="nl-NL" sz="1600" i="1" dirty="0" err="1">
                  <a:solidFill>
                    <a:schemeClr val="bg1"/>
                  </a:solidFill>
                  <a:latin typeface="Cambria" panose="02040503050406030204" pitchFamily="18" charset="0"/>
                  <a:ea typeface="Cambria" panose="02040503050406030204" pitchFamily="18" charset="0"/>
                </a:rPr>
                <a:t>March</a:t>
              </a:r>
              <a:r>
                <a:rPr lang="nl-NL" sz="1600" i="1" dirty="0">
                  <a:solidFill>
                    <a:schemeClr val="bg1"/>
                  </a:solidFill>
                  <a:latin typeface="Cambria" panose="02040503050406030204" pitchFamily="18" charset="0"/>
                  <a:ea typeface="Cambria" panose="02040503050406030204" pitchFamily="18" charset="0"/>
                </a:rPr>
                <a:t> 1999</a:t>
              </a:r>
            </a:p>
          </p:txBody>
        </p:sp>
        <p:grpSp>
          <p:nvGrpSpPr>
            <p:cNvPr id="23" name="Groep 22">
              <a:extLst>
                <a:ext uri="{FF2B5EF4-FFF2-40B4-BE49-F238E27FC236}">
                  <a16:creationId xmlns:a16="http://schemas.microsoft.com/office/drawing/2014/main" id="{955B5B61-09AB-A7F9-4FAB-9CDAB7DE95B8}"/>
                </a:ext>
              </a:extLst>
            </p:cNvPr>
            <p:cNvGrpSpPr/>
            <p:nvPr/>
          </p:nvGrpSpPr>
          <p:grpSpPr>
            <a:xfrm>
              <a:off x="8349671" y="5319115"/>
              <a:ext cx="3852063" cy="1200329"/>
              <a:chOff x="8349671" y="5319115"/>
              <a:chExt cx="3852063" cy="1200329"/>
            </a:xfrm>
          </p:grpSpPr>
          <p:pic>
            <p:nvPicPr>
              <p:cNvPr id="18" name="Afbeelding 17">
                <a:extLst>
                  <a:ext uri="{FF2B5EF4-FFF2-40B4-BE49-F238E27FC236}">
                    <a16:creationId xmlns:a16="http://schemas.microsoft.com/office/drawing/2014/main" id="{E4D430AD-D54E-61B9-6930-0B3D0FFF0845}"/>
                  </a:ext>
                </a:extLst>
              </p:cNvPr>
              <p:cNvPicPr>
                <a:picLocks noChangeAspect="1"/>
              </p:cNvPicPr>
              <p:nvPr/>
            </p:nvPicPr>
            <p:blipFill rotWithShape="1">
              <a:blip r:embed="rId5"/>
              <a:srcRect t="28371"/>
              <a:stretch/>
            </p:blipFill>
            <p:spPr>
              <a:xfrm>
                <a:off x="8349671" y="5319115"/>
                <a:ext cx="3852063" cy="1200329"/>
              </a:xfrm>
              <a:prstGeom prst="rect">
                <a:avLst/>
              </a:prstGeom>
            </p:spPr>
          </p:pic>
          <p:cxnSp>
            <p:nvCxnSpPr>
              <p:cNvPr id="21" name="Rechte verbindingslijn 20">
                <a:extLst>
                  <a:ext uri="{FF2B5EF4-FFF2-40B4-BE49-F238E27FC236}">
                    <a16:creationId xmlns:a16="http://schemas.microsoft.com/office/drawing/2014/main" id="{F2E2F931-B0C3-DCC3-2322-1DE5CA893887}"/>
                  </a:ext>
                </a:extLst>
              </p:cNvPr>
              <p:cNvCxnSpPr/>
              <p:nvPr/>
            </p:nvCxnSpPr>
            <p:spPr>
              <a:xfrm>
                <a:off x="9772650" y="5534025"/>
                <a:ext cx="1753374" cy="0"/>
              </a:xfrm>
              <a:prstGeom prst="line">
                <a:avLst/>
              </a:prstGeom>
            </p:spPr>
            <p:style>
              <a:lnRef idx="2">
                <a:schemeClr val="dk1"/>
              </a:lnRef>
              <a:fillRef idx="0">
                <a:schemeClr val="dk1"/>
              </a:fillRef>
              <a:effectRef idx="1">
                <a:schemeClr val="dk1"/>
              </a:effectRef>
              <a:fontRef idx="minor">
                <a:schemeClr val="tx1"/>
              </a:fontRef>
            </p:style>
          </p:cxnSp>
          <p:cxnSp>
            <p:nvCxnSpPr>
              <p:cNvPr id="22" name="Rechte verbindingslijn 21">
                <a:extLst>
                  <a:ext uri="{FF2B5EF4-FFF2-40B4-BE49-F238E27FC236}">
                    <a16:creationId xmlns:a16="http://schemas.microsoft.com/office/drawing/2014/main" id="{F8BFDBA0-0DDC-37C5-026A-95617BF410CB}"/>
                  </a:ext>
                </a:extLst>
              </p:cNvPr>
              <p:cNvCxnSpPr/>
              <p:nvPr/>
            </p:nvCxnSpPr>
            <p:spPr>
              <a:xfrm>
                <a:off x="10334625" y="6038850"/>
                <a:ext cx="1753374"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40" name="Groep 39">
            <a:extLst>
              <a:ext uri="{FF2B5EF4-FFF2-40B4-BE49-F238E27FC236}">
                <a16:creationId xmlns:a16="http://schemas.microsoft.com/office/drawing/2014/main" id="{A8ED8343-AF54-19BB-4447-D9727FECE072}"/>
              </a:ext>
            </a:extLst>
          </p:cNvPr>
          <p:cNvGrpSpPr/>
          <p:nvPr/>
        </p:nvGrpSpPr>
        <p:grpSpPr>
          <a:xfrm>
            <a:off x="4444" y="4029074"/>
            <a:ext cx="5972827" cy="2828926"/>
            <a:chOff x="4444" y="4029074"/>
            <a:chExt cx="5972827" cy="2828926"/>
          </a:xfrm>
        </p:grpSpPr>
        <p:grpSp>
          <p:nvGrpSpPr>
            <p:cNvPr id="39" name="Groep 38">
              <a:extLst>
                <a:ext uri="{FF2B5EF4-FFF2-40B4-BE49-F238E27FC236}">
                  <a16:creationId xmlns:a16="http://schemas.microsoft.com/office/drawing/2014/main" id="{7FAA4F23-F97A-4C70-B55D-945F7FCAC4F5}"/>
                </a:ext>
              </a:extLst>
            </p:cNvPr>
            <p:cNvGrpSpPr/>
            <p:nvPr/>
          </p:nvGrpSpPr>
          <p:grpSpPr>
            <a:xfrm>
              <a:off x="4444" y="4029074"/>
              <a:ext cx="3462657" cy="2828926"/>
              <a:chOff x="4444" y="4029074"/>
              <a:chExt cx="3462657" cy="2828926"/>
            </a:xfrm>
          </p:grpSpPr>
          <p:pic>
            <p:nvPicPr>
              <p:cNvPr id="27" name="Afbeelding 26">
                <a:extLst>
                  <a:ext uri="{FF2B5EF4-FFF2-40B4-BE49-F238E27FC236}">
                    <a16:creationId xmlns:a16="http://schemas.microsoft.com/office/drawing/2014/main" id="{5178489C-DEFE-7EAB-8B37-452BBE877769}"/>
                  </a:ext>
                </a:extLst>
              </p:cNvPr>
              <p:cNvPicPr>
                <a:picLocks noChangeAspect="1"/>
              </p:cNvPicPr>
              <p:nvPr/>
            </p:nvPicPr>
            <p:blipFill rotWithShape="1">
              <a:blip r:embed="rId6"/>
              <a:srcRect b="6111"/>
              <a:stretch/>
            </p:blipFill>
            <p:spPr>
              <a:xfrm>
                <a:off x="4445" y="4029074"/>
                <a:ext cx="3462656" cy="2431944"/>
              </a:xfrm>
              <a:prstGeom prst="rect">
                <a:avLst/>
              </a:prstGeom>
            </p:spPr>
          </p:pic>
          <p:pic>
            <p:nvPicPr>
              <p:cNvPr id="28" name="Afbeelding 27">
                <a:extLst>
                  <a:ext uri="{FF2B5EF4-FFF2-40B4-BE49-F238E27FC236}">
                    <a16:creationId xmlns:a16="http://schemas.microsoft.com/office/drawing/2014/main" id="{D9EE2E1C-0699-378A-912E-D1045FF178A7}"/>
                  </a:ext>
                </a:extLst>
              </p:cNvPr>
              <p:cNvPicPr>
                <a:picLocks noChangeAspect="1"/>
              </p:cNvPicPr>
              <p:nvPr/>
            </p:nvPicPr>
            <p:blipFill rotWithShape="1">
              <a:blip r:embed="rId6"/>
              <a:srcRect t="93888" r="61637" b="232"/>
              <a:stretch/>
            </p:blipFill>
            <p:spPr>
              <a:xfrm>
                <a:off x="4444" y="6461018"/>
                <a:ext cx="3462657" cy="396982"/>
              </a:xfrm>
              <a:prstGeom prst="rect">
                <a:avLst/>
              </a:prstGeom>
            </p:spPr>
          </p:pic>
        </p:grpSp>
        <p:sp>
          <p:nvSpPr>
            <p:cNvPr id="34" name="Tekstvak 33">
              <a:extLst>
                <a:ext uri="{FF2B5EF4-FFF2-40B4-BE49-F238E27FC236}">
                  <a16:creationId xmlns:a16="http://schemas.microsoft.com/office/drawing/2014/main" id="{837C792A-8390-FFFD-8011-0C9959856425}"/>
                </a:ext>
              </a:extLst>
            </p:cNvPr>
            <p:cNvSpPr txBox="1"/>
            <p:nvPr/>
          </p:nvSpPr>
          <p:spPr>
            <a:xfrm>
              <a:off x="3476626" y="6461018"/>
              <a:ext cx="2500645" cy="338554"/>
            </a:xfrm>
            <a:prstGeom prst="rect">
              <a:avLst/>
            </a:prstGeom>
            <a:noFill/>
          </p:spPr>
          <p:txBody>
            <a:bodyPr wrap="square">
              <a:spAutoFit/>
            </a:bodyPr>
            <a:lstStyle/>
            <a:p>
              <a:pPr marL="0" indent="0">
                <a:buNone/>
              </a:pPr>
              <a:r>
                <a:rPr lang="nl-NL" sz="1600" i="1" dirty="0">
                  <a:solidFill>
                    <a:schemeClr val="bg1"/>
                  </a:solidFill>
                  <a:latin typeface="Cambria" panose="02040503050406030204" pitchFamily="18" charset="0"/>
                  <a:ea typeface="Cambria" panose="02040503050406030204" pitchFamily="18" charset="0"/>
                </a:rPr>
                <a:t>NVOX – Feb 1998</a:t>
              </a:r>
            </a:p>
          </p:txBody>
        </p:sp>
      </p:grpSp>
      <p:grpSp>
        <p:nvGrpSpPr>
          <p:cNvPr id="41" name="Groep 40">
            <a:extLst>
              <a:ext uri="{FF2B5EF4-FFF2-40B4-BE49-F238E27FC236}">
                <a16:creationId xmlns:a16="http://schemas.microsoft.com/office/drawing/2014/main" id="{32CC3AE6-B40E-0B17-937A-BE5D5A47A397}"/>
              </a:ext>
            </a:extLst>
          </p:cNvPr>
          <p:cNvGrpSpPr/>
          <p:nvPr/>
        </p:nvGrpSpPr>
        <p:grpSpPr>
          <a:xfrm>
            <a:off x="-4648" y="1380767"/>
            <a:ext cx="3649841" cy="2459136"/>
            <a:chOff x="-4648" y="1380767"/>
            <a:chExt cx="3649841" cy="2459136"/>
          </a:xfrm>
        </p:grpSpPr>
        <p:pic>
          <p:nvPicPr>
            <p:cNvPr id="36" name="Afbeelding 35">
              <a:extLst>
                <a:ext uri="{FF2B5EF4-FFF2-40B4-BE49-F238E27FC236}">
                  <a16:creationId xmlns:a16="http://schemas.microsoft.com/office/drawing/2014/main" id="{D6A6527F-BEE3-7F55-157E-2874BB0F630D}"/>
                </a:ext>
              </a:extLst>
            </p:cNvPr>
            <p:cNvPicPr>
              <a:picLocks noChangeAspect="1"/>
            </p:cNvPicPr>
            <p:nvPr/>
          </p:nvPicPr>
          <p:blipFill rotWithShape="1">
            <a:blip r:embed="rId7"/>
            <a:srcRect b="980"/>
            <a:stretch/>
          </p:blipFill>
          <p:spPr>
            <a:xfrm>
              <a:off x="23307" y="1380767"/>
              <a:ext cx="3621886" cy="2162820"/>
            </a:xfrm>
            <a:prstGeom prst="rect">
              <a:avLst/>
            </a:prstGeom>
          </p:spPr>
        </p:pic>
        <p:sp>
          <p:nvSpPr>
            <p:cNvPr id="37" name="Tekstvak 36">
              <a:extLst>
                <a:ext uri="{FF2B5EF4-FFF2-40B4-BE49-F238E27FC236}">
                  <a16:creationId xmlns:a16="http://schemas.microsoft.com/office/drawing/2014/main" id="{B22E183A-62A2-15AE-3289-71BD3AD4062E}"/>
                </a:ext>
              </a:extLst>
            </p:cNvPr>
            <p:cNvSpPr txBox="1"/>
            <p:nvPr/>
          </p:nvSpPr>
          <p:spPr>
            <a:xfrm>
              <a:off x="-4648" y="3501349"/>
              <a:ext cx="2922019" cy="338554"/>
            </a:xfrm>
            <a:prstGeom prst="rect">
              <a:avLst/>
            </a:prstGeom>
            <a:noFill/>
          </p:spPr>
          <p:txBody>
            <a:bodyPr wrap="square">
              <a:spAutoFit/>
            </a:bodyPr>
            <a:lstStyle/>
            <a:p>
              <a:pPr marL="0" indent="0">
                <a:buNone/>
              </a:pPr>
              <a:r>
                <a:rPr lang="nl-NL" sz="1600" i="1" dirty="0">
                  <a:solidFill>
                    <a:schemeClr val="bg1"/>
                  </a:solidFill>
                  <a:latin typeface="Cambria" panose="02040503050406030204" pitchFamily="18" charset="0"/>
                  <a:ea typeface="Cambria" panose="02040503050406030204" pitchFamily="18" charset="0"/>
                </a:rPr>
                <a:t>de Volkskrant – December 1998</a:t>
              </a:r>
            </a:p>
          </p:txBody>
        </p:sp>
      </p:grpSp>
    </p:spTree>
    <p:extLst>
      <p:ext uri="{BB962C8B-B14F-4D97-AF65-F5344CB8AC3E}">
        <p14:creationId xmlns:p14="http://schemas.microsoft.com/office/powerpoint/2010/main" val="33391368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750" fill="hold"/>
                                        <p:tgtEl>
                                          <p:spTgt spid="38"/>
                                        </p:tgtEl>
                                        <p:attrNameLst>
                                          <p:attrName>ppt_x</p:attrName>
                                        </p:attrNameLst>
                                      </p:cBhvr>
                                      <p:tavLst>
                                        <p:tav tm="0">
                                          <p:val>
                                            <p:strVal val="1+#ppt_w/2"/>
                                          </p:val>
                                        </p:tav>
                                        <p:tav tm="100000">
                                          <p:val>
                                            <p:strVal val="#ppt_x"/>
                                          </p:val>
                                        </p:tav>
                                      </p:tavLst>
                                    </p:anim>
                                    <p:anim calcmode="lin" valueType="num">
                                      <p:cBhvr additive="base">
                                        <p:cTn id="13" dur="75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0-#ppt_w/2"/>
                                          </p:val>
                                        </p:tav>
                                        <p:tav tm="100000">
                                          <p:val>
                                            <p:strVal val="#ppt_x"/>
                                          </p:val>
                                        </p:tav>
                                      </p:tavLst>
                                    </p:anim>
                                    <p:anim calcmode="lin" valueType="num">
                                      <p:cBhvr additive="base">
                                        <p:cTn id="35"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1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1000" fill="hold"/>
                                        <p:tgtEl>
                                          <p:spTgt spid="41"/>
                                        </p:tgtEl>
                                        <p:attrNameLst>
                                          <p:attrName>ppt_x</p:attrName>
                                        </p:attrNameLst>
                                      </p:cBhvr>
                                      <p:tavLst>
                                        <p:tav tm="0">
                                          <p:val>
                                            <p:strVal val="0-#ppt_w/2"/>
                                          </p:val>
                                        </p:tav>
                                        <p:tav tm="100000">
                                          <p:val>
                                            <p:strVal val="#ppt_x"/>
                                          </p:val>
                                        </p:tav>
                                      </p:tavLst>
                                    </p:anim>
                                    <p:anim calcmode="lin" valueType="num">
                                      <p:cBhvr additive="base">
                                        <p:cTn id="46" dur="1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Leo Constellation Zodiac Sign Leo Constellation Lines Stock Photo -  Download Image Now - iStock">
            <a:extLst>
              <a:ext uri="{FF2B5EF4-FFF2-40B4-BE49-F238E27FC236}">
                <a16:creationId xmlns:a16="http://schemas.microsoft.com/office/drawing/2014/main" id="{BE71A5F7-32BA-C405-02AA-A18AE685E2A8}"/>
              </a:ext>
            </a:extLst>
          </p:cNvPr>
          <p:cNvPicPr>
            <a:picLocks noChangeAspect="1" noChangeArrowheads="1"/>
          </p:cNvPicPr>
          <p:nvPr/>
        </p:nvPicPr>
        <p:blipFill>
          <a:blip r:embed="rId2">
            <a:grayscl/>
            <a:alphaModFix amt="35000"/>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ACFCD8A-9938-6809-8F73-5A1C7255D63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C275576-0CEA-06BC-A4DC-796DE2418645}"/>
              </a:ext>
            </a:extLst>
          </p:cNvPr>
          <p:cNvSpPr>
            <a:spLocks noGrp="1"/>
          </p:cNvSpPr>
          <p:nvPr>
            <p:ph idx="1"/>
          </p:nvPr>
        </p:nvSpPr>
        <p:spPr/>
        <p:txBody>
          <a:bodyPr/>
          <a:lstStyle/>
          <a:p>
            <a:endParaRPr lang="nl-NL"/>
          </a:p>
        </p:txBody>
      </p:sp>
      <p:pic>
        <p:nvPicPr>
          <p:cNvPr id="6" name="Picture 2" descr="'Ondenkbaar dat er gestaakt werd, al helemaal door scholieren'">
            <a:extLst>
              <a:ext uri="{FF2B5EF4-FFF2-40B4-BE49-F238E27FC236}">
                <a16:creationId xmlns:a16="http://schemas.microsoft.com/office/drawing/2014/main" id="{FE2C3509-2173-D728-1D64-063612F095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95" r="287" b="-1"/>
          <a:stretch/>
        </p:blipFill>
        <p:spPr bwMode="auto">
          <a:xfrm>
            <a:off x="2522358"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6A0CBCCA-EF01-DF30-27B9-6F971C3AFF4A}"/>
              </a:ext>
            </a:extLst>
          </p:cNvPr>
          <p:cNvSpPr/>
          <p:nvPr/>
        </p:nvSpPr>
        <p:spPr>
          <a:xfrm>
            <a:off x="0" y="0"/>
            <a:ext cx="9669642" cy="7063205"/>
          </a:xfrm>
          <a:prstGeom prst="rect">
            <a:avLst/>
          </a:prstGeom>
          <a:gradFill flip="none" rotWithShape="1">
            <a:gsLst>
              <a:gs pos="71000">
                <a:srgbClr val="171717">
                  <a:alpha val="50000"/>
                </a:srgbClr>
              </a:gs>
              <a:gs pos="37000">
                <a:srgbClr val="0B0B0B"/>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a:extLst>
              <a:ext uri="{FF2B5EF4-FFF2-40B4-BE49-F238E27FC236}">
                <a16:creationId xmlns:a16="http://schemas.microsoft.com/office/drawing/2014/main" id="{48866D2F-B146-C304-C597-3C1FD5D56945}"/>
              </a:ext>
            </a:extLst>
          </p:cNvPr>
          <p:cNvSpPr txBox="1">
            <a:spLocks/>
          </p:cNvSpPr>
          <p:nvPr/>
        </p:nvSpPr>
        <p:spPr>
          <a:xfrm>
            <a:off x="838200" y="365125"/>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solidFill>
                  <a:schemeClr val="bg1"/>
                </a:solidFill>
                <a:latin typeface="Cambria" panose="02040503050406030204" pitchFamily="18" charset="0"/>
                <a:ea typeface="Cambria" panose="02040503050406030204" pitchFamily="18" charset="0"/>
              </a:rPr>
              <a:t>Landelijke</a:t>
            </a:r>
            <a:br>
              <a:rPr lang="nl-NL" sz="4000" dirty="0">
                <a:solidFill>
                  <a:schemeClr val="bg1"/>
                </a:solidFill>
                <a:latin typeface="Cambria" panose="02040503050406030204" pitchFamily="18" charset="0"/>
                <a:ea typeface="Cambria" panose="02040503050406030204" pitchFamily="18" charset="0"/>
              </a:rPr>
            </a:br>
            <a:r>
              <a:rPr lang="nl-NL" sz="4000" dirty="0">
                <a:solidFill>
                  <a:schemeClr val="bg1"/>
                </a:solidFill>
                <a:latin typeface="Cambria" panose="02040503050406030204" pitchFamily="18" charset="0"/>
                <a:ea typeface="Cambria" panose="02040503050406030204" pitchFamily="18" charset="0"/>
              </a:rPr>
              <a:t>invoering</a:t>
            </a:r>
            <a:br>
              <a:rPr lang="nl-NL" sz="4000" dirty="0">
                <a:solidFill>
                  <a:schemeClr val="bg1"/>
                </a:solidFill>
                <a:latin typeface="Cambria" panose="02040503050406030204" pitchFamily="18" charset="0"/>
                <a:ea typeface="Cambria" panose="02040503050406030204" pitchFamily="18" charset="0"/>
              </a:rPr>
            </a:br>
            <a:r>
              <a:rPr lang="nl-NL" sz="4000" dirty="0">
                <a:solidFill>
                  <a:schemeClr val="bg1"/>
                </a:solidFill>
                <a:latin typeface="Cambria" panose="02040503050406030204" pitchFamily="18" charset="0"/>
                <a:ea typeface="Cambria" panose="02040503050406030204" pitchFamily="18" charset="0"/>
              </a:rPr>
              <a:t>1999</a:t>
            </a:r>
            <a:endParaRPr lang="en-GB" sz="4000" dirty="0">
              <a:solidFill>
                <a:schemeClr val="bg1"/>
              </a:solidFill>
              <a:latin typeface="Cambria" panose="02040503050406030204" pitchFamily="18" charset="0"/>
              <a:ea typeface="Cambria" panose="02040503050406030204" pitchFamily="18" charset="0"/>
            </a:endParaRPr>
          </a:p>
        </p:txBody>
      </p:sp>
      <p:sp>
        <p:nvSpPr>
          <p:cNvPr id="8" name="Tijdelijke aanduiding voor inhoud 2">
            <a:extLst>
              <a:ext uri="{FF2B5EF4-FFF2-40B4-BE49-F238E27FC236}">
                <a16:creationId xmlns:a16="http://schemas.microsoft.com/office/drawing/2014/main" id="{FD3E98EA-F170-062C-701B-9CCC9C4CC8BE}"/>
              </a:ext>
            </a:extLst>
          </p:cNvPr>
          <p:cNvSpPr txBox="1">
            <a:spLocks/>
          </p:cNvSpPr>
          <p:nvPr/>
        </p:nvSpPr>
        <p:spPr>
          <a:xfrm>
            <a:off x="838200" y="2434201"/>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err="1">
                <a:solidFill>
                  <a:schemeClr val="bg1"/>
                </a:solidFill>
              </a:rPr>
              <a:t>Leerlingprotesten</a:t>
            </a:r>
            <a:endParaRPr lang="nl-NL" sz="2000" dirty="0">
              <a:solidFill>
                <a:schemeClr val="bg1"/>
              </a:solidFill>
            </a:endParaRPr>
          </a:p>
        </p:txBody>
      </p:sp>
      <p:grpSp>
        <p:nvGrpSpPr>
          <p:cNvPr id="9" name="Groep 8">
            <a:extLst>
              <a:ext uri="{FF2B5EF4-FFF2-40B4-BE49-F238E27FC236}">
                <a16:creationId xmlns:a16="http://schemas.microsoft.com/office/drawing/2014/main" id="{6C073B62-EC3C-BA64-16D8-7F7E3A149C7C}"/>
              </a:ext>
            </a:extLst>
          </p:cNvPr>
          <p:cNvGrpSpPr/>
          <p:nvPr/>
        </p:nvGrpSpPr>
        <p:grpSpPr>
          <a:xfrm>
            <a:off x="-4648" y="4592962"/>
            <a:ext cx="3399001" cy="2253717"/>
            <a:chOff x="-4648" y="4592962"/>
            <a:chExt cx="3399001" cy="2253717"/>
          </a:xfrm>
        </p:grpSpPr>
        <p:pic>
          <p:nvPicPr>
            <p:cNvPr id="10" name="Afbeelding 9">
              <a:extLst>
                <a:ext uri="{FF2B5EF4-FFF2-40B4-BE49-F238E27FC236}">
                  <a16:creationId xmlns:a16="http://schemas.microsoft.com/office/drawing/2014/main" id="{189EE2DA-A240-3F18-2436-D409A2D2AD9C}"/>
                </a:ext>
              </a:extLst>
            </p:cNvPr>
            <p:cNvPicPr>
              <a:picLocks noChangeAspect="1"/>
            </p:cNvPicPr>
            <p:nvPr/>
          </p:nvPicPr>
          <p:blipFill>
            <a:blip r:embed="rId4"/>
            <a:stretch>
              <a:fillRect/>
            </a:stretch>
          </p:blipFill>
          <p:spPr>
            <a:xfrm>
              <a:off x="-4" y="4592962"/>
              <a:ext cx="3394357" cy="1899913"/>
            </a:xfrm>
            <a:prstGeom prst="rect">
              <a:avLst/>
            </a:prstGeom>
            <a:ln>
              <a:solidFill>
                <a:schemeClr val="tx1"/>
              </a:solidFill>
            </a:ln>
          </p:spPr>
        </p:pic>
        <p:sp>
          <p:nvSpPr>
            <p:cNvPr id="11" name="Tekstvak 10">
              <a:extLst>
                <a:ext uri="{FF2B5EF4-FFF2-40B4-BE49-F238E27FC236}">
                  <a16:creationId xmlns:a16="http://schemas.microsoft.com/office/drawing/2014/main" id="{13A91795-F08B-3163-C737-979C98889BBC}"/>
                </a:ext>
              </a:extLst>
            </p:cNvPr>
            <p:cNvSpPr txBox="1"/>
            <p:nvPr/>
          </p:nvSpPr>
          <p:spPr>
            <a:xfrm>
              <a:off x="-4648" y="6508125"/>
              <a:ext cx="2922019" cy="338554"/>
            </a:xfrm>
            <a:prstGeom prst="rect">
              <a:avLst/>
            </a:prstGeom>
            <a:noFill/>
          </p:spPr>
          <p:txBody>
            <a:bodyPr wrap="square">
              <a:spAutoFit/>
            </a:bodyPr>
            <a:lstStyle/>
            <a:p>
              <a:pPr marL="0" indent="0">
                <a:buNone/>
              </a:pPr>
              <a:r>
                <a:rPr lang="nl-NL" sz="1600" i="1" dirty="0">
                  <a:solidFill>
                    <a:schemeClr val="bg1"/>
                  </a:solidFill>
                  <a:latin typeface="Cambria" panose="02040503050406030204" pitchFamily="18" charset="0"/>
                  <a:ea typeface="Cambria" panose="02040503050406030204" pitchFamily="18" charset="0"/>
                </a:rPr>
                <a:t>NVOX– Januari 2000</a:t>
              </a:r>
            </a:p>
          </p:txBody>
        </p:sp>
      </p:grpSp>
    </p:spTree>
    <p:extLst>
      <p:ext uri="{BB962C8B-B14F-4D97-AF65-F5344CB8AC3E}">
        <p14:creationId xmlns:p14="http://schemas.microsoft.com/office/powerpoint/2010/main" val="206267077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Leo Constellation Zodiac Sign Leo Constellation Lines Stock Photo -  Download Image Now - iStock">
            <a:extLst>
              <a:ext uri="{FF2B5EF4-FFF2-40B4-BE49-F238E27FC236}">
                <a16:creationId xmlns:a16="http://schemas.microsoft.com/office/drawing/2014/main" id="{55748937-5A2A-D35B-EB04-EF12DC350422}"/>
              </a:ext>
            </a:extLst>
          </p:cNvPr>
          <p:cNvPicPr>
            <a:picLocks noChangeAspect="1" noChangeArrowheads="1"/>
          </p:cNvPicPr>
          <p:nvPr/>
        </p:nvPicPr>
        <p:blipFill>
          <a:blip r:embed="rId3">
            <a:grayscl/>
            <a:alphaModFix amt="35000"/>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a:extLst>
              <a:ext uri="{FF2B5EF4-FFF2-40B4-BE49-F238E27FC236}">
                <a16:creationId xmlns:a16="http://schemas.microsoft.com/office/drawing/2014/main" id="{D85874AB-3C0F-99A9-8375-28F04E086E4D}"/>
              </a:ext>
            </a:extLst>
          </p:cNvPr>
          <p:cNvSpPr>
            <a:spLocks noGrp="1"/>
          </p:cNvSpPr>
          <p:nvPr>
            <p:ph idx="1"/>
          </p:nvPr>
        </p:nvSpPr>
        <p:spPr/>
        <p:txBody>
          <a:bodyPr/>
          <a:lstStyle/>
          <a:p>
            <a:endParaRPr lang="en-GB" dirty="0"/>
          </a:p>
        </p:txBody>
      </p:sp>
      <p:sp>
        <p:nvSpPr>
          <p:cNvPr id="7" name="Titel 6">
            <a:extLst>
              <a:ext uri="{FF2B5EF4-FFF2-40B4-BE49-F238E27FC236}">
                <a16:creationId xmlns:a16="http://schemas.microsoft.com/office/drawing/2014/main" id="{DB4EBE44-E444-D1AD-769C-9D21F7B7DD84}"/>
              </a:ext>
            </a:extLst>
          </p:cNvPr>
          <p:cNvSpPr>
            <a:spLocks noGrp="1"/>
          </p:cNvSpPr>
          <p:nvPr>
            <p:ph type="title"/>
          </p:nvPr>
        </p:nvSpPr>
        <p:spPr/>
        <p:txBody>
          <a:bodyPr/>
          <a:lstStyle/>
          <a:p>
            <a:endParaRPr lang="en-GB"/>
          </a:p>
        </p:txBody>
      </p:sp>
      <p:pic>
        <p:nvPicPr>
          <p:cNvPr id="9" name="Afbeelding 8">
            <a:extLst>
              <a:ext uri="{FF2B5EF4-FFF2-40B4-BE49-F238E27FC236}">
                <a16:creationId xmlns:a16="http://schemas.microsoft.com/office/drawing/2014/main" id="{CDE004BB-32C6-2CE9-DECB-F9C1B20937AF}"/>
              </a:ext>
            </a:extLst>
          </p:cNvPr>
          <p:cNvPicPr>
            <a:picLocks noChangeAspect="1"/>
          </p:cNvPicPr>
          <p:nvPr/>
        </p:nvPicPr>
        <p:blipFill>
          <a:blip r:embed="rId4"/>
          <a:stretch>
            <a:fillRect/>
          </a:stretch>
        </p:blipFill>
        <p:spPr>
          <a:xfrm>
            <a:off x="0" y="0"/>
            <a:ext cx="6440508" cy="2228850"/>
          </a:xfrm>
          <a:prstGeom prst="rect">
            <a:avLst/>
          </a:prstGeom>
          <a:ln>
            <a:solidFill>
              <a:schemeClr val="tx1"/>
            </a:solidFill>
          </a:ln>
        </p:spPr>
      </p:pic>
      <p:pic>
        <p:nvPicPr>
          <p:cNvPr id="11" name="Afbeelding 10">
            <a:extLst>
              <a:ext uri="{FF2B5EF4-FFF2-40B4-BE49-F238E27FC236}">
                <a16:creationId xmlns:a16="http://schemas.microsoft.com/office/drawing/2014/main" id="{F519EA84-C326-4496-C9CA-F7046A746F1F}"/>
              </a:ext>
            </a:extLst>
          </p:cNvPr>
          <p:cNvPicPr>
            <a:picLocks noChangeAspect="1"/>
          </p:cNvPicPr>
          <p:nvPr/>
        </p:nvPicPr>
        <p:blipFill rotWithShape="1">
          <a:blip r:embed="rId5">
            <a:extLst>
              <a:ext uri="{28A0092B-C50C-407E-A947-70E740481C1C}">
                <a14:useLocalDpi xmlns:a14="http://schemas.microsoft.com/office/drawing/2010/main" val="0"/>
              </a:ext>
            </a:extLst>
          </a:blip>
          <a:srcRect l="6128" r="3241"/>
          <a:stretch/>
        </p:blipFill>
        <p:spPr>
          <a:xfrm>
            <a:off x="6238874" y="1642"/>
            <a:ext cx="5953126" cy="2325080"/>
          </a:xfrm>
          <a:prstGeom prst="rect">
            <a:avLst/>
          </a:prstGeom>
          <a:ln>
            <a:solidFill>
              <a:schemeClr val="tx1"/>
            </a:solidFill>
          </a:ln>
        </p:spPr>
      </p:pic>
      <p:pic>
        <p:nvPicPr>
          <p:cNvPr id="17" name="Afbeelding 16">
            <a:extLst>
              <a:ext uri="{FF2B5EF4-FFF2-40B4-BE49-F238E27FC236}">
                <a16:creationId xmlns:a16="http://schemas.microsoft.com/office/drawing/2014/main" id="{71DB8BC0-EFA4-3F3A-DD0A-F08138FCB13A}"/>
              </a:ext>
            </a:extLst>
          </p:cNvPr>
          <p:cNvPicPr>
            <a:picLocks noChangeAspect="1"/>
          </p:cNvPicPr>
          <p:nvPr/>
        </p:nvPicPr>
        <p:blipFill rotWithShape="1">
          <a:blip r:embed="rId6"/>
          <a:srcRect r="7335"/>
          <a:stretch/>
        </p:blipFill>
        <p:spPr>
          <a:xfrm>
            <a:off x="7390150" y="2326722"/>
            <a:ext cx="4943739" cy="4529636"/>
          </a:xfrm>
          <a:prstGeom prst="rect">
            <a:avLst/>
          </a:prstGeom>
          <a:ln>
            <a:solidFill>
              <a:schemeClr val="tx1"/>
            </a:solidFill>
          </a:ln>
        </p:spPr>
      </p:pic>
      <p:pic>
        <p:nvPicPr>
          <p:cNvPr id="19" name="Afbeelding 18">
            <a:extLst>
              <a:ext uri="{FF2B5EF4-FFF2-40B4-BE49-F238E27FC236}">
                <a16:creationId xmlns:a16="http://schemas.microsoft.com/office/drawing/2014/main" id="{92349D6B-6D4D-20CF-970E-B7EBEFDCD8BE}"/>
              </a:ext>
            </a:extLst>
          </p:cNvPr>
          <p:cNvPicPr>
            <a:picLocks noChangeAspect="1"/>
          </p:cNvPicPr>
          <p:nvPr/>
        </p:nvPicPr>
        <p:blipFill rotWithShape="1">
          <a:blip r:embed="rId7"/>
          <a:srcRect l="6535" r="4985"/>
          <a:stretch/>
        </p:blipFill>
        <p:spPr>
          <a:xfrm>
            <a:off x="0" y="2240632"/>
            <a:ext cx="5542481" cy="4638868"/>
          </a:xfrm>
          <a:prstGeom prst="rect">
            <a:avLst/>
          </a:prstGeom>
          <a:ln>
            <a:solidFill>
              <a:schemeClr val="tx1"/>
            </a:solidFill>
          </a:ln>
        </p:spPr>
      </p:pic>
      <p:pic>
        <p:nvPicPr>
          <p:cNvPr id="15" name="Afbeelding 14">
            <a:extLst>
              <a:ext uri="{FF2B5EF4-FFF2-40B4-BE49-F238E27FC236}">
                <a16:creationId xmlns:a16="http://schemas.microsoft.com/office/drawing/2014/main" id="{EB0202B2-BE80-1942-0A5C-8A3C1308D44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17420" y="2236817"/>
            <a:ext cx="3376259" cy="1781176"/>
          </a:xfrm>
          <a:prstGeom prst="rect">
            <a:avLst/>
          </a:prstGeom>
          <a:ln>
            <a:solidFill>
              <a:schemeClr val="tx1"/>
            </a:solidFill>
          </a:ln>
        </p:spPr>
      </p:pic>
      <p:pic>
        <p:nvPicPr>
          <p:cNvPr id="13" name="Afbeelding 12">
            <a:extLst>
              <a:ext uri="{FF2B5EF4-FFF2-40B4-BE49-F238E27FC236}">
                <a16:creationId xmlns:a16="http://schemas.microsoft.com/office/drawing/2014/main" id="{25F3EB16-7B06-C560-CCDF-246502A4FFEF}"/>
              </a:ext>
            </a:extLst>
          </p:cNvPr>
          <p:cNvPicPr>
            <a:picLocks noChangeAspect="1"/>
          </p:cNvPicPr>
          <p:nvPr/>
        </p:nvPicPr>
        <p:blipFill rotWithShape="1">
          <a:blip r:embed="rId9">
            <a:extLst>
              <a:ext uri="{28A0092B-C50C-407E-A947-70E740481C1C}">
                <a14:useLocalDpi xmlns:a14="http://schemas.microsoft.com/office/drawing/2010/main" val="0"/>
              </a:ext>
            </a:extLst>
          </a:blip>
          <a:srcRect b="16314"/>
          <a:stretch/>
        </p:blipFill>
        <p:spPr>
          <a:xfrm>
            <a:off x="5381625" y="3998943"/>
            <a:ext cx="2029131" cy="2892339"/>
          </a:xfrm>
          <a:prstGeom prst="rect">
            <a:avLst/>
          </a:prstGeom>
          <a:ln>
            <a:solidFill>
              <a:schemeClr val="tx1"/>
            </a:solidFill>
          </a:ln>
        </p:spPr>
      </p:pic>
    </p:spTree>
    <p:extLst>
      <p:ext uri="{BB962C8B-B14F-4D97-AF65-F5344CB8AC3E}">
        <p14:creationId xmlns:p14="http://schemas.microsoft.com/office/powerpoint/2010/main" val="17518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500" fill="hold"/>
                                        <p:tgtEl>
                                          <p:spTgt spid="11"/>
                                        </p:tgtEl>
                                        <p:attrNameLst>
                                          <p:attrName>ppt_x</p:attrName>
                                        </p:attrNameLst>
                                      </p:cBhvr>
                                      <p:tavLst>
                                        <p:tav tm="0">
                                          <p:val>
                                            <p:strVal val="1+#ppt_w/2"/>
                                          </p:val>
                                        </p:tav>
                                        <p:tav tm="100000">
                                          <p:val>
                                            <p:strVal val="#ppt_x"/>
                                          </p:val>
                                        </p:tav>
                                      </p:tavLst>
                                    </p:anim>
                                    <p:anim calcmode="lin" valueType="num">
                                      <p:cBhvr additive="base">
                                        <p:cTn id="13" dur="1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50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500" fill="hold"/>
                                        <p:tgtEl>
                                          <p:spTgt spid="19"/>
                                        </p:tgtEl>
                                        <p:attrNameLst>
                                          <p:attrName>ppt_x</p:attrName>
                                        </p:attrNameLst>
                                      </p:cBhvr>
                                      <p:tavLst>
                                        <p:tav tm="0">
                                          <p:val>
                                            <p:strVal val="#ppt_x"/>
                                          </p:val>
                                        </p:tav>
                                        <p:tav tm="100000">
                                          <p:val>
                                            <p:strVal val="#ppt_x"/>
                                          </p:val>
                                        </p:tav>
                                      </p:tavLst>
                                    </p:anim>
                                    <p:anim calcmode="lin" valueType="num">
                                      <p:cBhvr additive="base">
                                        <p:cTn id="18" dur="1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5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500" fill="hold"/>
                                        <p:tgtEl>
                                          <p:spTgt spid="17"/>
                                        </p:tgtEl>
                                        <p:attrNameLst>
                                          <p:attrName>ppt_x</p:attrName>
                                        </p:attrNameLst>
                                      </p:cBhvr>
                                      <p:tavLst>
                                        <p:tav tm="0">
                                          <p:val>
                                            <p:strVal val="#ppt_x"/>
                                          </p:val>
                                        </p:tav>
                                        <p:tav tm="100000">
                                          <p:val>
                                            <p:strVal val="#ppt_x"/>
                                          </p:val>
                                        </p:tav>
                                      </p:tavLst>
                                    </p:anim>
                                    <p:anim calcmode="lin" valueType="num">
                                      <p:cBhvr additive="base">
                                        <p:cTn id="23" dur="15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500" fill="hold"/>
                                        <p:tgtEl>
                                          <p:spTgt spid="13"/>
                                        </p:tgtEl>
                                        <p:attrNameLst>
                                          <p:attrName>ppt_x</p:attrName>
                                        </p:attrNameLst>
                                      </p:cBhvr>
                                      <p:tavLst>
                                        <p:tav tm="0">
                                          <p:val>
                                            <p:strVal val="#ppt_x"/>
                                          </p:val>
                                        </p:tav>
                                        <p:tav tm="100000">
                                          <p:val>
                                            <p:strVal val="#ppt_x"/>
                                          </p:val>
                                        </p:tav>
                                      </p:tavLst>
                                    </p:anim>
                                    <p:anim calcmode="lin" valueType="num">
                                      <p:cBhvr additive="base">
                                        <p:cTn id="28" dur="1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2" fill="hold" nodeType="afterEffect">
                                  <p:stCondLst>
                                    <p:cond delay="50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500" fill="hold"/>
                                        <p:tgtEl>
                                          <p:spTgt spid="15"/>
                                        </p:tgtEl>
                                        <p:attrNameLst>
                                          <p:attrName>ppt_x</p:attrName>
                                        </p:attrNameLst>
                                      </p:cBhvr>
                                      <p:tavLst>
                                        <p:tav tm="0">
                                          <p:val>
                                            <p:strVal val="1+#ppt_w/2"/>
                                          </p:val>
                                        </p:tav>
                                        <p:tav tm="100000">
                                          <p:val>
                                            <p:strVal val="#ppt_x"/>
                                          </p:val>
                                        </p:tav>
                                      </p:tavLst>
                                    </p:anim>
                                    <p:anim calcmode="lin" valueType="num">
                                      <p:cBhvr additive="base">
                                        <p:cTn id="33" dur="1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Leo Constellation Zodiac Sign Leo Constellation Lines Stock Photo -  Download Image Now - iStock">
            <a:extLst>
              <a:ext uri="{FF2B5EF4-FFF2-40B4-BE49-F238E27FC236}">
                <a16:creationId xmlns:a16="http://schemas.microsoft.com/office/drawing/2014/main" id="{9DAE83AE-DE52-0372-EC3F-8E7F83C90FCC}"/>
              </a:ext>
            </a:extLst>
          </p:cNvPr>
          <p:cNvPicPr>
            <a:picLocks noChangeAspect="1" noChangeArrowheads="1"/>
          </p:cNvPicPr>
          <p:nvPr/>
        </p:nvPicPr>
        <p:blipFill>
          <a:blip r:embed="rId3">
            <a:alphaModFix amt="5000"/>
            <a:grayscl/>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83F24F9-3897-B164-9089-EC9C48C01EE2}"/>
              </a:ext>
            </a:extLst>
          </p:cNvPr>
          <p:cNvSpPr>
            <a:spLocks noGrp="1"/>
          </p:cNvSpPr>
          <p:nvPr>
            <p:ph type="title"/>
          </p:nvPr>
        </p:nvSpPr>
        <p:spPr/>
        <p:txBody>
          <a:bodyPr/>
          <a:lstStyle/>
          <a:p>
            <a:r>
              <a:rPr lang="nl-NL" dirty="0">
                <a:latin typeface="Cambria" panose="02040503050406030204" pitchFamily="18" charset="0"/>
                <a:ea typeface="Cambria" panose="02040503050406030204" pitchFamily="18" charset="0"/>
              </a:rPr>
              <a:t>ANW overleefde…</a:t>
            </a:r>
          </a:p>
        </p:txBody>
      </p:sp>
      <p:sp>
        <p:nvSpPr>
          <p:cNvPr id="3" name="Tijdelijke aanduiding voor inhoud 2">
            <a:extLst>
              <a:ext uri="{FF2B5EF4-FFF2-40B4-BE49-F238E27FC236}">
                <a16:creationId xmlns:a16="http://schemas.microsoft.com/office/drawing/2014/main" id="{DA09DA85-4E18-E57E-A9A2-E2026FAFA3D5}"/>
              </a:ext>
            </a:extLst>
          </p:cNvPr>
          <p:cNvSpPr>
            <a:spLocks noGrp="1"/>
          </p:cNvSpPr>
          <p:nvPr>
            <p:ph idx="1"/>
          </p:nvPr>
        </p:nvSpPr>
        <p:spPr/>
        <p:txBody>
          <a:bodyPr/>
          <a:lstStyle/>
          <a:p>
            <a:pPr marL="0" indent="0">
              <a:buNone/>
            </a:pPr>
            <a:r>
              <a:rPr lang="nl-NL" dirty="0">
                <a:latin typeface="Cambria" panose="02040503050406030204" pitchFamily="18" charset="0"/>
                <a:ea typeface="Cambria" panose="02040503050406030204" pitchFamily="18" charset="0"/>
              </a:rPr>
              <a:t>ANW kreeg de tijd om te ontwikkelen,</a:t>
            </a:r>
            <a:br>
              <a:rPr lang="nl-NL" dirty="0">
                <a:latin typeface="Cambria" panose="02040503050406030204" pitchFamily="18" charset="0"/>
                <a:ea typeface="Cambria" panose="02040503050406030204" pitchFamily="18" charset="0"/>
              </a:rPr>
            </a:br>
            <a:r>
              <a:rPr lang="nl-NL" dirty="0">
                <a:latin typeface="Cambria" panose="02040503050406030204" pitchFamily="18" charset="0"/>
                <a:ea typeface="Cambria" panose="02040503050406030204" pitchFamily="18" charset="0"/>
              </a:rPr>
              <a:t>voor 3 jaar.</a:t>
            </a:r>
          </a:p>
        </p:txBody>
      </p:sp>
      <p:pic>
        <p:nvPicPr>
          <p:cNvPr id="5" name="Afbeelding 4">
            <a:extLst>
              <a:ext uri="{FF2B5EF4-FFF2-40B4-BE49-F238E27FC236}">
                <a16:creationId xmlns:a16="http://schemas.microsoft.com/office/drawing/2014/main" id="{F08D42B0-A9DE-6094-D1F6-2D4F1D15F766}"/>
              </a:ext>
            </a:extLst>
          </p:cNvPr>
          <p:cNvPicPr>
            <a:picLocks noChangeAspect="1"/>
          </p:cNvPicPr>
          <p:nvPr/>
        </p:nvPicPr>
        <p:blipFill rotWithShape="1">
          <a:blip r:embed="rId4"/>
          <a:srcRect l="2332"/>
          <a:stretch/>
        </p:blipFill>
        <p:spPr>
          <a:xfrm>
            <a:off x="1" y="3276073"/>
            <a:ext cx="6640830" cy="3271659"/>
          </a:xfrm>
          <a:prstGeom prst="rect">
            <a:avLst/>
          </a:prstGeom>
          <a:ln>
            <a:solidFill>
              <a:schemeClr val="tx1"/>
            </a:solidFill>
          </a:ln>
        </p:spPr>
      </p:pic>
      <p:sp>
        <p:nvSpPr>
          <p:cNvPr id="6" name="Tekstvak 5">
            <a:extLst>
              <a:ext uri="{FF2B5EF4-FFF2-40B4-BE49-F238E27FC236}">
                <a16:creationId xmlns:a16="http://schemas.microsoft.com/office/drawing/2014/main" id="{C10E216C-B929-8A6E-89C3-A3B32442E937}"/>
              </a:ext>
            </a:extLst>
          </p:cNvPr>
          <p:cNvSpPr txBox="1"/>
          <p:nvPr/>
        </p:nvSpPr>
        <p:spPr>
          <a:xfrm>
            <a:off x="0" y="6519446"/>
            <a:ext cx="2922019" cy="338554"/>
          </a:xfrm>
          <a:prstGeom prst="rect">
            <a:avLst/>
          </a:prstGeom>
          <a:noFill/>
        </p:spPr>
        <p:txBody>
          <a:bodyPr wrap="square">
            <a:spAutoFit/>
          </a:bodyPr>
          <a:lstStyle/>
          <a:p>
            <a:pPr marL="0" indent="0">
              <a:buNone/>
            </a:pPr>
            <a:r>
              <a:rPr lang="nl-NL" sz="1600" i="1" dirty="0">
                <a:latin typeface="Cambria" panose="02040503050406030204" pitchFamily="18" charset="0"/>
                <a:ea typeface="Cambria" panose="02040503050406030204" pitchFamily="18" charset="0"/>
              </a:rPr>
              <a:t>NVOX– Februari 2000</a:t>
            </a:r>
          </a:p>
        </p:txBody>
      </p:sp>
      <p:pic>
        <p:nvPicPr>
          <p:cNvPr id="10" name="Afbeelding 9">
            <a:extLst>
              <a:ext uri="{FF2B5EF4-FFF2-40B4-BE49-F238E27FC236}">
                <a16:creationId xmlns:a16="http://schemas.microsoft.com/office/drawing/2014/main" id="{B9231ECF-F619-498A-355A-CD388B91ADD4}"/>
              </a:ext>
            </a:extLst>
          </p:cNvPr>
          <p:cNvPicPr>
            <a:picLocks noChangeAspect="1"/>
          </p:cNvPicPr>
          <p:nvPr/>
        </p:nvPicPr>
        <p:blipFill rotWithShape="1">
          <a:blip r:embed="rId5"/>
          <a:srcRect b="8993"/>
          <a:stretch/>
        </p:blipFill>
        <p:spPr>
          <a:xfrm>
            <a:off x="8789669" y="5162297"/>
            <a:ext cx="3402329" cy="1684274"/>
          </a:xfrm>
          <a:prstGeom prst="rect">
            <a:avLst/>
          </a:prstGeom>
          <a:ln>
            <a:solidFill>
              <a:schemeClr val="tx1"/>
            </a:solidFill>
          </a:ln>
        </p:spPr>
      </p:pic>
      <p:pic>
        <p:nvPicPr>
          <p:cNvPr id="11" name="Afbeelding 10">
            <a:extLst>
              <a:ext uri="{FF2B5EF4-FFF2-40B4-BE49-F238E27FC236}">
                <a16:creationId xmlns:a16="http://schemas.microsoft.com/office/drawing/2014/main" id="{E1A954BF-136C-E4FF-26EB-6F7C84C469C2}"/>
              </a:ext>
            </a:extLst>
          </p:cNvPr>
          <p:cNvPicPr>
            <a:picLocks noChangeAspect="1"/>
          </p:cNvPicPr>
          <p:nvPr/>
        </p:nvPicPr>
        <p:blipFill>
          <a:blip r:embed="rId6"/>
          <a:stretch>
            <a:fillRect/>
          </a:stretch>
        </p:blipFill>
        <p:spPr>
          <a:xfrm>
            <a:off x="7495520" y="11430"/>
            <a:ext cx="4696480" cy="3810532"/>
          </a:xfrm>
          <a:prstGeom prst="rect">
            <a:avLst/>
          </a:prstGeom>
          <a:ln>
            <a:solidFill>
              <a:schemeClr val="tx1"/>
            </a:solidFill>
          </a:ln>
        </p:spPr>
      </p:pic>
      <p:sp>
        <p:nvSpPr>
          <p:cNvPr id="12" name="Tekstvak 11">
            <a:extLst>
              <a:ext uri="{FF2B5EF4-FFF2-40B4-BE49-F238E27FC236}">
                <a16:creationId xmlns:a16="http://schemas.microsoft.com/office/drawing/2014/main" id="{838C1D09-CEE8-3E0E-315E-821A0BE49055}"/>
              </a:ext>
            </a:extLst>
          </p:cNvPr>
          <p:cNvSpPr txBox="1"/>
          <p:nvPr/>
        </p:nvSpPr>
        <p:spPr>
          <a:xfrm>
            <a:off x="7495520" y="3821962"/>
            <a:ext cx="2922019" cy="338554"/>
          </a:xfrm>
          <a:prstGeom prst="rect">
            <a:avLst/>
          </a:prstGeom>
          <a:noFill/>
        </p:spPr>
        <p:txBody>
          <a:bodyPr wrap="square">
            <a:spAutoFit/>
          </a:bodyPr>
          <a:lstStyle/>
          <a:p>
            <a:pPr marL="0" indent="0">
              <a:buNone/>
            </a:pPr>
            <a:r>
              <a:rPr lang="nl-NL" sz="1600" i="1" dirty="0">
                <a:latin typeface="Cambria" panose="02040503050406030204" pitchFamily="18" charset="0"/>
                <a:ea typeface="Cambria" panose="02040503050406030204" pitchFamily="18" charset="0"/>
              </a:rPr>
              <a:t>NVOX – Januari 2001</a:t>
            </a:r>
          </a:p>
        </p:txBody>
      </p:sp>
      <p:pic>
        <p:nvPicPr>
          <p:cNvPr id="8" name="Afbeelding 7">
            <a:extLst>
              <a:ext uri="{FF2B5EF4-FFF2-40B4-BE49-F238E27FC236}">
                <a16:creationId xmlns:a16="http://schemas.microsoft.com/office/drawing/2014/main" id="{D5E9324F-AF5E-AAC5-5B77-6D17FF66BD56}"/>
              </a:ext>
            </a:extLst>
          </p:cNvPr>
          <p:cNvPicPr>
            <a:picLocks noChangeAspect="1"/>
          </p:cNvPicPr>
          <p:nvPr/>
        </p:nvPicPr>
        <p:blipFill>
          <a:blip r:embed="rId7"/>
          <a:stretch>
            <a:fillRect/>
          </a:stretch>
        </p:blipFill>
        <p:spPr>
          <a:xfrm>
            <a:off x="5379719" y="4123242"/>
            <a:ext cx="6819900" cy="1149168"/>
          </a:xfrm>
          <a:prstGeom prst="rect">
            <a:avLst/>
          </a:prstGeom>
          <a:ln>
            <a:solidFill>
              <a:schemeClr val="tx1"/>
            </a:solidFill>
          </a:ln>
        </p:spPr>
      </p:pic>
    </p:spTree>
    <p:extLst>
      <p:ext uri="{BB962C8B-B14F-4D97-AF65-F5344CB8AC3E}">
        <p14:creationId xmlns:p14="http://schemas.microsoft.com/office/powerpoint/2010/main" val="2381201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eo Constellation Zodiac Sign Leo Constellation Lines Stock Photo -  Download Image Now - iStock">
            <a:extLst>
              <a:ext uri="{FF2B5EF4-FFF2-40B4-BE49-F238E27FC236}">
                <a16:creationId xmlns:a16="http://schemas.microsoft.com/office/drawing/2014/main" id="{475A8509-20A6-6659-99EE-142B0DE94BA6}"/>
              </a:ext>
            </a:extLst>
          </p:cNvPr>
          <p:cNvPicPr>
            <a:picLocks noChangeAspect="1" noChangeArrowheads="1"/>
          </p:cNvPicPr>
          <p:nvPr/>
        </p:nvPicPr>
        <p:blipFill>
          <a:blip r:embed="rId2">
            <a:alphaModFix amt="5000"/>
            <a:grayscl/>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04C0FA2-E198-6782-B515-8D555DF02247}"/>
              </a:ext>
            </a:extLst>
          </p:cNvPr>
          <p:cNvSpPr>
            <a:spLocks noGrp="1"/>
          </p:cNvSpPr>
          <p:nvPr>
            <p:ph type="title"/>
          </p:nvPr>
        </p:nvSpPr>
        <p:spPr/>
        <p:txBody>
          <a:bodyPr/>
          <a:lstStyle/>
          <a:p>
            <a:r>
              <a:rPr lang="nl-NL" dirty="0">
                <a:latin typeface="Cambria" panose="02040503050406030204" pitchFamily="18" charset="0"/>
                <a:ea typeface="Cambria" panose="02040503050406030204" pitchFamily="18" charset="0"/>
              </a:rPr>
              <a:t>Wat leren we uit deze ontwikkeling?</a:t>
            </a:r>
          </a:p>
        </p:txBody>
      </p:sp>
      <p:sp>
        <p:nvSpPr>
          <p:cNvPr id="3" name="Tijdelijke aanduiding voor inhoud 2">
            <a:extLst>
              <a:ext uri="{FF2B5EF4-FFF2-40B4-BE49-F238E27FC236}">
                <a16:creationId xmlns:a16="http://schemas.microsoft.com/office/drawing/2014/main" id="{1334241E-F62C-5D8F-CC76-4F4F56F5F03E}"/>
              </a:ext>
            </a:extLst>
          </p:cNvPr>
          <p:cNvSpPr>
            <a:spLocks noGrp="1"/>
          </p:cNvSpPr>
          <p:nvPr>
            <p:ph idx="1"/>
          </p:nvPr>
        </p:nvSpPr>
        <p:spPr>
          <a:xfrm>
            <a:off x="838200" y="1825625"/>
            <a:ext cx="11106150" cy="4351338"/>
          </a:xfrm>
        </p:spPr>
        <p:txBody>
          <a:bodyPr>
            <a:normAutofit/>
          </a:bodyPr>
          <a:lstStyle/>
          <a:p>
            <a:pPr marL="0" indent="180000">
              <a:buFont typeface="+mj-lt"/>
              <a:buAutoNum type="arabicPeriod"/>
            </a:pPr>
            <a:r>
              <a:rPr lang="nl-NL" sz="3600" b="1" dirty="0">
                <a:latin typeface="Cambria" panose="02040503050406030204" pitchFamily="18" charset="0"/>
                <a:ea typeface="Cambria" panose="02040503050406030204" pitchFamily="18" charset="0"/>
              </a:rPr>
              <a:t> </a:t>
            </a:r>
            <a:r>
              <a:rPr lang="nl-NL" sz="3600" b="1" dirty="0" err="1">
                <a:latin typeface="Cambria" panose="02040503050406030204" pitchFamily="18" charset="0"/>
                <a:ea typeface="Cambria" panose="02040503050406030204" pitchFamily="18" charset="0"/>
              </a:rPr>
              <a:t>Good</a:t>
            </a:r>
            <a:r>
              <a:rPr lang="nl-NL" sz="3600" b="1" dirty="0">
                <a:latin typeface="Cambria" panose="02040503050406030204" pitchFamily="18" charset="0"/>
                <a:ea typeface="Cambria" panose="02040503050406030204" pitchFamily="18" charset="0"/>
              </a:rPr>
              <a:t> </a:t>
            </a:r>
            <a:r>
              <a:rPr lang="nl-NL" sz="3600" b="1" dirty="0" err="1">
                <a:latin typeface="Cambria" panose="02040503050406030204" pitchFamily="18" charset="0"/>
                <a:ea typeface="Cambria" panose="02040503050406030204" pitchFamily="18" charset="0"/>
              </a:rPr>
              <a:t>practices</a:t>
            </a:r>
            <a:r>
              <a:rPr lang="nl-NL" sz="3600" b="1" dirty="0">
                <a:latin typeface="Cambria" panose="02040503050406030204" pitchFamily="18" charset="0"/>
                <a:ea typeface="Cambria" panose="02040503050406030204" pitchFamily="18" charset="0"/>
              </a:rPr>
              <a:t> </a:t>
            </a:r>
            <a:r>
              <a:rPr lang="nl-NL" sz="3600" dirty="0">
                <a:latin typeface="Cambria" panose="02040503050406030204" pitchFamily="18" charset="0"/>
                <a:ea typeface="Cambria" panose="02040503050406030204" pitchFamily="18" charset="0"/>
              </a:rPr>
              <a:t>	</a:t>
            </a:r>
            <a:r>
              <a:rPr lang="nl-NL" sz="3600" dirty="0">
                <a:latin typeface="Cambria" panose="02040503050406030204" pitchFamily="18" charset="0"/>
                <a:ea typeface="Cambria" panose="02040503050406030204" pitchFamily="18" charset="0"/>
                <a:sym typeface="Wingdings" panose="05000000000000000000" pitchFamily="2" charset="2"/>
              </a:rPr>
              <a:t>		Succesvol </a:t>
            </a:r>
          </a:p>
          <a:p>
            <a:pPr marL="0" indent="180000">
              <a:buNone/>
            </a:pPr>
            <a:r>
              <a:rPr lang="nl-NL" sz="3200" i="1" dirty="0">
                <a:latin typeface="Cambria" panose="02040503050406030204" pitchFamily="18" charset="0"/>
                <a:ea typeface="Cambria" panose="02040503050406030204" pitchFamily="18" charset="0"/>
                <a:sym typeface="Wingdings" panose="05000000000000000000" pitchFamily="2" charset="2"/>
              </a:rPr>
              <a:t>NVOX publicaties en brede discussies in de gemeenschap</a:t>
            </a:r>
          </a:p>
          <a:p>
            <a:pPr marL="0" indent="180000">
              <a:buFont typeface="+mj-lt"/>
              <a:buAutoNum type="arabicPeriod" startAt="2"/>
            </a:pPr>
            <a:r>
              <a:rPr lang="nl-NL" sz="3600" b="1" dirty="0">
                <a:latin typeface="Cambria" panose="02040503050406030204" pitchFamily="18" charset="0"/>
                <a:ea typeface="Cambria" panose="02040503050406030204" pitchFamily="18" charset="0"/>
              </a:rPr>
              <a:t> ANW gemeenschap</a:t>
            </a:r>
            <a:r>
              <a:rPr lang="nl-NL" sz="3600" dirty="0">
                <a:latin typeface="Cambria" panose="02040503050406030204" pitchFamily="18" charset="0"/>
                <a:ea typeface="Cambria" panose="02040503050406030204" pitchFamily="18" charset="0"/>
              </a:rPr>
              <a:t>	</a:t>
            </a:r>
            <a:r>
              <a:rPr lang="nl-NL" sz="3600" dirty="0">
                <a:latin typeface="Cambria" panose="02040503050406030204" pitchFamily="18" charset="0"/>
                <a:ea typeface="Cambria" panose="02040503050406030204" pitchFamily="18" charset="0"/>
                <a:sym typeface="Wingdings" panose="05000000000000000000" pitchFamily="2" charset="2"/>
              </a:rPr>
              <a:t>		Matig succesvol… </a:t>
            </a:r>
            <a:endParaRPr lang="nl-NL" sz="3600" dirty="0">
              <a:latin typeface="Cambria" panose="02040503050406030204" pitchFamily="18" charset="0"/>
              <a:ea typeface="Cambria" panose="02040503050406030204" pitchFamily="18" charset="0"/>
            </a:endParaRPr>
          </a:p>
          <a:p>
            <a:pPr marL="0" indent="180000">
              <a:buNone/>
            </a:pPr>
            <a:r>
              <a:rPr lang="nl-NL" sz="3600" i="1" dirty="0">
                <a:latin typeface="Cambria" panose="02040503050406030204" pitchFamily="18" charset="0"/>
                <a:ea typeface="Cambria" panose="02040503050406030204" pitchFamily="18" charset="0"/>
              </a:rPr>
              <a:t>Groeit regionaal, maar degelijke opleiding beperkt</a:t>
            </a:r>
          </a:p>
          <a:p>
            <a:pPr marL="0" indent="180000">
              <a:buFont typeface="+mj-lt"/>
              <a:buAutoNum type="arabicPeriod" startAt="3"/>
            </a:pPr>
            <a:r>
              <a:rPr lang="nl-NL" sz="3600" b="1" dirty="0">
                <a:latin typeface="Cambria" panose="02040503050406030204" pitchFamily="18" charset="0"/>
                <a:ea typeface="Cambria" panose="02040503050406030204" pitchFamily="18" charset="0"/>
              </a:rPr>
              <a:t> ANW didactiek</a:t>
            </a:r>
            <a:r>
              <a:rPr lang="nl-NL" sz="3600" dirty="0">
                <a:latin typeface="Cambria" panose="02040503050406030204" pitchFamily="18" charset="0"/>
                <a:ea typeface="Cambria" panose="02040503050406030204" pitchFamily="18" charset="0"/>
              </a:rPr>
              <a:t>		</a:t>
            </a:r>
            <a:r>
              <a:rPr lang="nl-NL" sz="3600" dirty="0">
                <a:latin typeface="Cambria" panose="02040503050406030204" pitchFamily="18" charset="0"/>
                <a:ea typeface="Cambria" panose="02040503050406030204" pitchFamily="18" charset="0"/>
                <a:sym typeface="Wingdings" panose="05000000000000000000" pitchFamily="2" charset="2"/>
              </a:rPr>
              <a:t>		Niet zo succesvol </a:t>
            </a:r>
          </a:p>
          <a:p>
            <a:pPr marL="0" indent="0">
              <a:buNone/>
            </a:pPr>
            <a:r>
              <a:rPr lang="nl-NL" sz="3600" i="1" dirty="0">
                <a:latin typeface="Cambria" panose="02040503050406030204" pitchFamily="18" charset="0"/>
                <a:ea typeface="Cambria" panose="02040503050406030204" pitchFamily="18" charset="0"/>
                <a:sym typeface="Wingdings" panose="05000000000000000000" pitchFamily="2" charset="2"/>
              </a:rPr>
              <a:t> Na de deadline van 2003 worden pas onderzoeken gepubliceerd.</a:t>
            </a:r>
            <a:endParaRPr lang="nl-NL" sz="36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849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8E3687A-31DB-487F-7350-275128D16802}"/>
            </a:ext>
          </a:extLst>
        </p:cNvPr>
        <p:cNvGrpSpPr/>
        <p:nvPr/>
      </p:nvGrpSpPr>
      <p:grpSpPr>
        <a:xfrm>
          <a:off x="0" y="0"/>
          <a:ext cx="0" cy="0"/>
          <a:chOff x="0" y="0"/>
          <a:chExt cx="0" cy="0"/>
        </a:xfrm>
      </p:grpSpPr>
      <p:pic>
        <p:nvPicPr>
          <p:cNvPr id="4" name="Picture 4" descr="Leo Constellation Zodiac Sign Leo Constellation Lines Stock Photo -  Download Image Now - iStock">
            <a:extLst>
              <a:ext uri="{FF2B5EF4-FFF2-40B4-BE49-F238E27FC236}">
                <a16:creationId xmlns:a16="http://schemas.microsoft.com/office/drawing/2014/main" id="{69B7E880-A595-C798-4632-4345F1F1736B}"/>
              </a:ext>
            </a:extLst>
          </p:cNvPr>
          <p:cNvPicPr>
            <a:picLocks noChangeAspect="1" noChangeArrowheads="1"/>
          </p:cNvPicPr>
          <p:nvPr/>
        </p:nvPicPr>
        <p:blipFill>
          <a:blip r:embed="rId3">
            <a:grayscl/>
            <a:alphaModFix amt="35000"/>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4E40779-0C05-EF0F-2EB5-4C5AC0E7E509}"/>
              </a:ext>
            </a:extLst>
          </p:cNvPr>
          <p:cNvSpPr>
            <a:spLocks noGrp="1"/>
          </p:cNvSpPr>
          <p:nvPr>
            <p:ph type="title"/>
          </p:nvPr>
        </p:nvSpPr>
        <p:spPr/>
        <p:txBody>
          <a:bodyPr/>
          <a:lstStyle/>
          <a:p>
            <a:r>
              <a:rPr lang="nl-NL" dirty="0">
                <a:solidFill>
                  <a:schemeClr val="bg1"/>
                </a:solidFill>
                <a:latin typeface="Cambria" panose="02040503050406030204" pitchFamily="18" charset="0"/>
                <a:ea typeface="Cambria" panose="02040503050406030204" pitchFamily="18" charset="0"/>
              </a:rPr>
              <a:t>Wat ging er goed?</a:t>
            </a:r>
            <a:endParaRPr lang="en-GB" dirty="0">
              <a:solidFill>
                <a:schemeClr val="bg1"/>
              </a:solidFill>
              <a:latin typeface="Cambria" panose="02040503050406030204" pitchFamily="18" charset="0"/>
              <a:ea typeface="Cambria" panose="02040503050406030204" pitchFamily="18" charset="0"/>
            </a:endParaRPr>
          </a:p>
        </p:txBody>
      </p:sp>
      <p:sp>
        <p:nvSpPr>
          <p:cNvPr id="3" name="Tijdelijke aanduiding voor inhoud 2">
            <a:extLst>
              <a:ext uri="{FF2B5EF4-FFF2-40B4-BE49-F238E27FC236}">
                <a16:creationId xmlns:a16="http://schemas.microsoft.com/office/drawing/2014/main" id="{DC4194B4-54F6-08B5-D562-A7633D12FA74}"/>
              </a:ext>
            </a:extLst>
          </p:cNvPr>
          <p:cNvSpPr>
            <a:spLocks noGrp="1"/>
          </p:cNvSpPr>
          <p:nvPr>
            <p:ph idx="1"/>
          </p:nvPr>
        </p:nvSpPr>
        <p:spPr/>
        <p:txBody>
          <a:bodyPr/>
          <a:lstStyle/>
          <a:p>
            <a:pPr marL="0" indent="0">
              <a:buNone/>
            </a:pPr>
            <a:r>
              <a:rPr lang="nl-NL" dirty="0">
                <a:solidFill>
                  <a:schemeClr val="bg1"/>
                </a:solidFill>
                <a:latin typeface="Cambria" panose="02040503050406030204" pitchFamily="18" charset="0"/>
                <a:ea typeface="Cambria" panose="02040503050406030204" pitchFamily="18" charset="0"/>
              </a:rPr>
              <a:t>Succesvolle voorbeelden van hoe </a:t>
            </a:r>
            <a:r>
              <a:rPr lang="nl-NL" dirty="0">
                <a:solidFill>
                  <a:schemeClr val="bg1"/>
                </a:solidFill>
                <a:latin typeface="Cambria" panose="02040503050406030204" pitchFamily="18" charset="0"/>
                <a:ea typeface="Cambria" panose="02040503050406030204" pitchFamily="18" charset="0"/>
                <a:sym typeface="Wingdings" panose="05000000000000000000" pitchFamily="2" charset="2"/>
              </a:rPr>
              <a:t></a:t>
            </a:r>
          </a:p>
          <a:p>
            <a:pPr marL="0" indent="0">
              <a:buNone/>
            </a:pPr>
            <a:endParaRPr lang="nl-NL" dirty="0">
              <a:solidFill>
                <a:schemeClr val="bg1"/>
              </a:solidFill>
              <a:latin typeface="Cambria" panose="02040503050406030204" pitchFamily="18" charset="0"/>
              <a:ea typeface="Cambria" panose="02040503050406030204" pitchFamily="18" charset="0"/>
              <a:sym typeface="Wingdings" panose="05000000000000000000" pitchFamily="2" charset="2"/>
            </a:endParaRPr>
          </a:p>
          <a:p>
            <a:pPr marL="514350" indent="-514350">
              <a:buAutoNum type="arabicPeriod"/>
            </a:pPr>
            <a:r>
              <a:rPr lang="nl-NL" dirty="0">
                <a:solidFill>
                  <a:schemeClr val="bg1"/>
                </a:solidFill>
                <a:latin typeface="Cambria" panose="02040503050406030204" pitchFamily="18" charset="0"/>
                <a:ea typeface="Cambria" panose="02040503050406030204" pitchFamily="18" charset="0"/>
                <a:sym typeface="Wingdings" panose="05000000000000000000" pitchFamily="2" charset="2"/>
              </a:rPr>
              <a:t>Relevante maatschappelijke thema’s</a:t>
            </a:r>
          </a:p>
          <a:p>
            <a:pPr marL="514350" indent="-514350">
              <a:buAutoNum type="arabicPeriod"/>
            </a:pPr>
            <a:r>
              <a:rPr lang="nl-NL" dirty="0">
                <a:solidFill>
                  <a:schemeClr val="bg1"/>
                </a:solidFill>
                <a:latin typeface="Cambria" panose="02040503050406030204" pitchFamily="18" charset="0"/>
                <a:ea typeface="Cambria" panose="02040503050406030204" pitchFamily="18" charset="0"/>
                <a:sym typeface="Wingdings" panose="05000000000000000000" pitchFamily="2" charset="2"/>
              </a:rPr>
              <a:t>Ontwikkeling van kennis</a:t>
            </a:r>
          </a:p>
          <a:p>
            <a:pPr marL="514350" indent="-514350">
              <a:buAutoNum type="arabicPeriod"/>
            </a:pPr>
            <a:r>
              <a:rPr lang="nl-NL" dirty="0">
                <a:solidFill>
                  <a:schemeClr val="bg1"/>
                </a:solidFill>
                <a:latin typeface="Cambria" panose="02040503050406030204" pitchFamily="18" charset="0"/>
                <a:ea typeface="Cambria" panose="02040503050406030204" pitchFamily="18" charset="0"/>
                <a:sym typeface="Wingdings" panose="05000000000000000000" pitchFamily="2" charset="2"/>
              </a:rPr>
              <a:t>Integratie met de </a:t>
            </a:r>
            <a:r>
              <a:rPr lang="nl-NL" dirty="0" err="1">
                <a:solidFill>
                  <a:schemeClr val="bg1"/>
                </a:solidFill>
                <a:latin typeface="Cambria" panose="02040503050406030204" pitchFamily="18" charset="0"/>
                <a:ea typeface="Cambria" panose="02040503050406030204" pitchFamily="18" charset="0"/>
                <a:sym typeface="Wingdings" panose="05000000000000000000" pitchFamily="2" charset="2"/>
              </a:rPr>
              <a:t>vakinhoud</a:t>
            </a:r>
            <a:endParaRPr lang="nl-NL" dirty="0">
              <a:solidFill>
                <a:schemeClr val="bg1"/>
              </a:solidFill>
              <a:latin typeface="Cambria" panose="02040503050406030204" pitchFamily="18" charset="0"/>
              <a:ea typeface="Cambria" panose="02040503050406030204" pitchFamily="18" charset="0"/>
              <a:sym typeface="Wingdings" panose="05000000000000000000" pitchFamily="2" charset="2"/>
            </a:endParaRPr>
          </a:p>
          <a:p>
            <a:pPr marL="0" indent="0">
              <a:buNone/>
            </a:pPr>
            <a:endParaRPr lang="nl-NL" dirty="0">
              <a:solidFill>
                <a:schemeClr val="bg1"/>
              </a:solidFill>
              <a:latin typeface="Cambria" panose="02040503050406030204" pitchFamily="18" charset="0"/>
              <a:ea typeface="Cambria" panose="02040503050406030204" pitchFamily="18" charset="0"/>
              <a:sym typeface="Wingdings" panose="05000000000000000000" pitchFamily="2" charset="2"/>
            </a:endParaRPr>
          </a:p>
          <a:p>
            <a:pPr marL="0" indent="0">
              <a:buNone/>
            </a:pPr>
            <a:endParaRPr lang="nl-NL" dirty="0">
              <a:solidFill>
                <a:schemeClr val="bg1"/>
              </a:solidFill>
              <a:latin typeface="Cambria" panose="02040503050406030204" pitchFamily="18" charset="0"/>
              <a:ea typeface="Cambria" panose="02040503050406030204" pitchFamily="18" charset="0"/>
              <a:sym typeface="Wingdings" panose="05000000000000000000" pitchFamily="2" charset="2"/>
            </a:endParaRPr>
          </a:p>
          <a:p>
            <a:pPr marL="0" indent="0">
              <a:buNone/>
            </a:pPr>
            <a:r>
              <a:rPr lang="nl-NL" dirty="0">
                <a:solidFill>
                  <a:schemeClr val="bg1"/>
                </a:solidFill>
                <a:latin typeface="Cambria" panose="02040503050406030204" pitchFamily="18" charset="0"/>
                <a:ea typeface="Cambria" panose="02040503050406030204" pitchFamily="18" charset="0"/>
                <a:sym typeface="Wingdings" panose="05000000000000000000" pitchFamily="2" charset="2"/>
              </a:rPr>
              <a:t>		Nature of </a:t>
            </a:r>
            <a:r>
              <a:rPr lang="nl-NL" dirty="0" err="1">
                <a:solidFill>
                  <a:schemeClr val="bg1"/>
                </a:solidFill>
                <a:latin typeface="Cambria" panose="02040503050406030204" pitchFamily="18" charset="0"/>
                <a:ea typeface="Cambria" panose="02040503050406030204" pitchFamily="18" charset="0"/>
                <a:sym typeface="Wingdings" panose="05000000000000000000" pitchFamily="2" charset="2"/>
              </a:rPr>
              <a:t>Science</a:t>
            </a:r>
            <a:endParaRPr lang="nl-NL" dirty="0">
              <a:solidFill>
                <a:schemeClr val="bg1"/>
              </a:solidFill>
              <a:latin typeface="Cambria" panose="02040503050406030204" pitchFamily="18" charset="0"/>
              <a:ea typeface="Cambria" panose="02040503050406030204" pitchFamily="18" charset="0"/>
              <a:sym typeface="Wingdings" panose="05000000000000000000" pitchFamily="2" charset="2"/>
            </a:endParaRPr>
          </a:p>
        </p:txBody>
      </p:sp>
      <p:pic>
        <p:nvPicPr>
          <p:cNvPr id="6" name="Afbeelding 5">
            <a:extLst>
              <a:ext uri="{FF2B5EF4-FFF2-40B4-BE49-F238E27FC236}">
                <a16:creationId xmlns:a16="http://schemas.microsoft.com/office/drawing/2014/main" id="{CBEA21AC-4060-B732-5379-7B78B8DB3ED5}"/>
              </a:ext>
            </a:extLst>
          </p:cNvPr>
          <p:cNvPicPr>
            <a:picLocks noChangeAspect="1"/>
          </p:cNvPicPr>
          <p:nvPr/>
        </p:nvPicPr>
        <p:blipFill>
          <a:blip r:embed="rId4"/>
          <a:stretch>
            <a:fillRect/>
          </a:stretch>
        </p:blipFill>
        <p:spPr>
          <a:xfrm>
            <a:off x="7402669" y="0"/>
            <a:ext cx="4789331" cy="6858000"/>
          </a:xfrm>
          <a:prstGeom prst="rect">
            <a:avLst/>
          </a:prstGeom>
        </p:spPr>
      </p:pic>
      <p:sp>
        <p:nvSpPr>
          <p:cNvPr id="5" name="Rechthoek: afgeronde hoeken 4">
            <a:extLst>
              <a:ext uri="{FF2B5EF4-FFF2-40B4-BE49-F238E27FC236}">
                <a16:creationId xmlns:a16="http://schemas.microsoft.com/office/drawing/2014/main" id="{D09DF02E-9063-6D6B-FB81-B75CFCDB96F5}"/>
              </a:ext>
            </a:extLst>
          </p:cNvPr>
          <p:cNvSpPr/>
          <p:nvPr/>
        </p:nvSpPr>
        <p:spPr>
          <a:xfrm>
            <a:off x="8440614" y="5578475"/>
            <a:ext cx="2913185" cy="914400"/>
          </a:xfrm>
          <a:prstGeom prst="roundRect">
            <a:avLst>
              <a:gd name="adj" fmla="val 36447"/>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250E0470-C8C4-CF1C-6520-B7928E8314D6}"/>
              </a:ext>
            </a:extLst>
          </p:cNvPr>
          <p:cNvCxnSpPr>
            <a:endCxn id="5" idx="1"/>
          </p:cNvCxnSpPr>
          <p:nvPr/>
        </p:nvCxnSpPr>
        <p:spPr>
          <a:xfrm>
            <a:off x="5637125" y="5868237"/>
            <a:ext cx="2803489" cy="16743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79942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eo Constellation Zodiac Sign Leo Constellation Lines Stock Photo -  Download Image Now - iStock">
            <a:extLst>
              <a:ext uri="{FF2B5EF4-FFF2-40B4-BE49-F238E27FC236}">
                <a16:creationId xmlns:a16="http://schemas.microsoft.com/office/drawing/2014/main" id="{50B2F760-AFDB-28FB-D67D-E0B39B1F7F03}"/>
              </a:ext>
            </a:extLst>
          </p:cNvPr>
          <p:cNvPicPr>
            <a:picLocks noChangeAspect="1" noChangeArrowheads="1"/>
          </p:cNvPicPr>
          <p:nvPr/>
        </p:nvPicPr>
        <p:blipFill>
          <a:blip r:embed="rId3">
            <a:alphaModFix amt="5000"/>
            <a:grayscl/>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287D1BD-4174-9580-586E-AE6B9E471051}"/>
              </a:ext>
            </a:extLst>
          </p:cNvPr>
          <p:cNvSpPr>
            <a:spLocks noGrp="1"/>
          </p:cNvSpPr>
          <p:nvPr>
            <p:ph type="title"/>
          </p:nvPr>
        </p:nvSpPr>
        <p:spPr/>
        <p:txBody>
          <a:bodyPr/>
          <a:lstStyle/>
          <a:p>
            <a:r>
              <a:rPr lang="nl-NL" dirty="0">
                <a:latin typeface="Cambria" panose="02040503050406030204" pitchFamily="18" charset="0"/>
                <a:ea typeface="Cambria" panose="02040503050406030204" pitchFamily="18" charset="0"/>
              </a:rPr>
              <a:t>Wat veranderd er?</a:t>
            </a:r>
          </a:p>
        </p:txBody>
      </p:sp>
      <p:graphicFrame>
        <p:nvGraphicFramePr>
          <p:cNvPr id="4" name="Tijdelijke aanduiding voor inhoud 3">
            <a:extLst>
              <a:ext uri="{FF2B5EF4-FFF2-40B4-BE49-F238E27FC236}">
                <a16:creationId xmlns:a16="http://schemas.microsoft.com/office/drawing/2014/main" id="{0593FC9A-4062-6E45-F627-98CEBFC2A4A7}"/>
              </a:ext>
            </a:extLst>
          </p:cNvPr>
          <p:cNvGraphicFramePr>
            <a:graphicFrameLocks noGrp="1"/>
          </p:cNvGraphicFramePr>
          <p:nvPr>
            <p:ph idx="1"/>
            <p:extLst>
              <p:ext uri="{D42A27DB-BD31-4B8C-83A1-F6EECF244321}">
                <p14:modId xmlns:p14="http://schemas.microsoft.com/office/powerpoint/2010/main" val="217999256"/>
              </p:ext>
            </p:extLst>
          </p:nvPr>
        </p:nvGraphicFramePr>
        <p:xfrm>
          <a:off x="5704840" y="0"/>
          <a:ext cx="6487164" cy="6878560"/>
        </p:xfrm>
        <a:graphic>
          <a:graphicData uri="http://schemas.openxmlformats.org/drawingml/2006/table">
            <a:tbl>
              <a:tblPr firstRow="1" firstCol="1" bandRow="1">
                <a:tableStyleId>{5C22544A-7EE6-4342-B048-85BDC9FD1C3A}</a:tableStyleId>
              </a:tblPr>
              <a:tblGrid>
                <a:gridCol w="1290320">
                  <a:extLst>
                    <a:ext uri="{9D8B030D-6E8A-4147-A177-3AD203B41FA5}">
                      <a16:colId xmlns:a16="http://schemas.microsoft.com/office/drawing/2014/main" val="1999321722"/>
                    </a:ext>
                  </a:extLst>
                </a:gridCol>
                <a:gridCol w="1825936">
                  <a:extLst>
                    <a:ext uri="{9D8B030D-6E8A-4147-A177-3AD203B41FA5}">
                      <a16:colId xmlns:a16="http://schemas.microsoft.com/office/drawing/2014/main" val="1146156386"/>
                    </a:ext>
                  </a:extLst>
                </a:gridCol>
                <a:gridCol w="589617">
                  <a:extLst>
                    <a:ext uri="{9D8B030D-6E8A-4147-A177-3AD203B41FA5}">
                      <a16:colId xmlns:a16="http://schemas.microsoft.com/office/drawing/2014/main" val="1542201340"/>
                    </a:ext>
                  </a:extLst>
                </a:gridCol>
                <a:gridCol w="589617">
                  <a:extLst>
                    <a:ext uri="{9D8B030D-6E8A-4147-A177-3AD203B41FA5}">
                      <a16:colId xmlns:a16="http://schemas.microsoft.com/office/drawing/2014/main" val="1213376904"/>
                    </a:ext>
                  </a:extLst>
                </a:gridCol>
                <a:gridCol w="493521">
                  <a:extLst>
                    <a:ext uri="{9D8B030D-6E8A-4147-A177-3AD203B41FA5}">
                      <a16:colId xmlns:a16="http://schemas.microsoft.com/office/drawing/2014/main" val="2877454115"/>
                    </a:ext>
                  </a:extLst>
                </a:gridCol>
                <a:gridCol w="589617">
                  <a:extLst>
                    <a:ext uri="{9D8B030D-6E8A-4147-A177-3AD203B41FA5}">
                      <a16:colId xmlns:a16="http://schemas.microsoft.com/office/drawing/2014/main" val="3645463612"/>
                    </a:ext>
                  </a:extLst>
                </a:gridCol>
                <a:gridCol w="589617">
                  <a:extLst>
                    <a:ext uri="{9D8B030D-6E8A-4147-A177-3AD203B41FA5}">
                      <a16:colId xmlns:a16="http://schemas.microsoft.com/office/drawing/2014/main" val="2505302756"/>
                    </a:ext>
                  </a:extLst>
                </a:gridCol>
                <a:gridCol w="518919">
                  <a:extLst>
                    <a:ext uri="{9D8B030D-6E8A-4147-A177-3AD203B41FA5}">
                      <a16:colId xmlns:a16="http://schemas.microsoft.com/office/drawing/2014/main" val="3846480415"/>
                    </a:ext>
                  </a:extLst>
                </a:gridCol>
              </a:tblGrid>
              <a:tr h="215461">
                <a:tc gridSpan="2">
                  <a:txBody>
                    <a:bodyPr/>
                    <a:lstStyle/>
                    <a:p>
                      <a:pPr algn="just">
                        <a:lnSpc>
                          <a:spcPct val="107000"/>
                        </a:lnSpc>
                      </a:pPr>
                      <a:r>
                        <a:rPr lang="en-GB" sz="600" kern="0" dirty="0">
                          <a:effectLst/>
                        </a:rPr>
                        <a:t> </a:t>
                      </a:r>
                      <a:endParaRPr lang="nl-NL" sz="6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hMerge="1">
                  <a:txBody>
                    <a:bodyPr/>
                    <a:lstStyle/>
                    <a:p>
                      <a:endParaRPr lang="nl-NL"/>
                    </a:p>
                  </a:txBody>
                  <a:tcPr/>
                </a:tc>
                <a:tc gridSpan="3">
                  <a:txBody>
                    <a:bodyPr/>
                    <a:lstStyle/>
                    <a:p>
                      <a:pPr algn="ctr">
                        <a:lnSpc>
                          <a:spcPct val="107000"/>
                        </a:lnSpc>
                      </a:pPr>
                      <a:r>
                        <a:rPr lang="en-GB" sz="1400" kern="0" dirty="0" err="1">
                          <a:effectLst/>
                        </a:rPr>
                        <a:t>slu</a:t>
                      </a:r>
                      <a:r>
                        <a:rPr lang="en-GB" sz="1400" kern="0" dirty="0">
                          <a:effectLst/>
                        </a:rPr>
                        <a:t> </a:t>
                      </a:r>
                      <a:r>
                        <a:rPr lang="en-GB" sz="1400" kern="0" dirty="0" err="1">
                          <a:effectLst/>
                        </a:rPr>
                        <a:t>havo</a:t>
                      </a:r>
                      <a:endParaRPr lang="nl-NL" sz="14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hMerge="1">
                  <a:txBody>
                    <a:bodyPr/>
                    <a:lstStyle/>
                    <a:p>
                      <a:endParaRPr lang="nl-NL"/>
                    </a:p>
                  </a:txBody>
                  <a:tcPr/>
                </a:tc>
                <a:tc hMerge="1">
                  <a:txBody>
                    <a:bodyPr/>
                    <a:lstStyle/>
                    <a:p>
                      <a:endParaRPr lang="nl-NL"/>
                    </a:p>
                  </a:txBody>
                  <a:tcPr/>
                </a:tc>
                <a:tc gridSpan="3">
                  <a:txBody>
                    <a:bodyPr/>
                    <a:lstStyle/>
                    <a:p>
                      <a:pPr algn="ctr">
                        <a:lnSpc>
                          <a:spcPct val="107000"/>
                        </a:lnSpc>
                      </a:pPr>
                      <a:r>
                        <a:rPr lang="en-GB" sz="1400" kern="0" dirty="0" err="1">
                          <a:effectLst/>
                        </a:rPr>
                        <a:t>slu</a:t>
                      </a:r>
                      <a:r>
                        <a:rPr lang="en-GB" sz="1400" kern="0" dirty="0">
                          <a:effectLst/>
                        </a:rPr>
                        <a:t> </a:t>
                      </a:r>
                      <a:r>
                        <a:rPr lang="en-GB" sz="1400" kern="0" dirty="0" err="1">
                          <a:effectLst/>
                        </a:rPr>
                        <a:t>vwo</a:t>
                      </a:r>
                      <a:endParaRPr lang="nl-NL" sz="14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509495904"/>
                  </a:ext>
                </a:extLst>
              </a:tr>
              <a:tr h="197641">
                <a:tc>
                  <a:txBody>
                    <a:bodyPr/>
                    <a:lstStyle/>
                    <a:p>
                      <a:pPr>
                        <a:lnSpc>
                          <a:spcPct val="107000"/>
                        </a:lnSpc>
                      </a:pPr>
                      <a:endParaRPr lang="nl-NL" sz="600" kern="100">
                        <a:effectLst/>
                        <a:latin typeface="Calibri" panose="020F0502020204030204" pitchFamily="34" charset="0"/>
                        <a:cs typeface="Times New Roman" panose="02020603050405020304" pitchFamily="18" charset="0"/>
                      </a:endParaRPr>
                    </a:p>
                  </a:txBody>
                  <a:tcPr marL="38313" marR="38313" marT="0" marB="0" anchor="b"/>
                </a:tc>
                <a:tc>
                  <a:txBody>
                    <a:bodyPr/>
                    <a:lstStyle/>
                    <a:p>
                      <a:pPr algn="just">
                        <a:lnSpc>
                          <a:spcPct val="107000"/>
                        </a:lnSpc>
                      </a:pPr>
                      <a:r>
                        <a:rPr lang="en-GB" sz="1100" kern="0" dirty="0">
                          <a:effectLst/>
                        </a:rPr>
                        <a:t>Vak (1,2 was deelvak)</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just">
                        <a:lnSpc>
                          <a:spcPct val="107000"/>
                        </a:lnSpc>
                      </a:pPr>
                      <a:r>
                        <a:rPr lang="en-GB" sz="1100" kern="0">
                          <a:effectLst/>
                        </a:rPr>
                        <a:t>Oud</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just">
                        <a:lnSpc>
                          <a:spcPct val="107000"/>
                        </a:lnSpc>
                      </a:pPr>
                      <a:r>
                        <a:rPr lang="en-GB" sz="1100" kern="0" dirty="0" err="1">
                          <a:effectLst/>
                        </a:rPr>
                        <a:t>Nieuw</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just">
                        <a:lnSpc>
                          <a:spcPct val="107000"/>
                        </a:lnSpc>
                      </a:pPr>
                      <a:r>
                        <a:rPr lang="en-GB" sz="1100" kern="0">
                          <a:effectLst/>
                        </a:rPr>
                        <a:t>+/-</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just">
                        <a:lnSpc>
                          <a:spcPct val="107000"/>
                        </a:lnSpc>
                      </a:pPr>
                      <a:r>
                        <a:rPr lang="en-GB" sz="1100" kern="0">
                          <a:effectLst/>
                        </a:rPr>
                        <a:t>Oud</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just">
                        <a:lnSpc>
                          <a:spcPct val="107000"/>
                        </a:lnSpc>
                      </a:pPr>
                      <a:r>
                        <a:rPr lang="en-GB" sz="1100" kern="0" dirty="0" err="1">
                          <a:effectLst/>
                        </a:rPr>
                        <a:t>Nieuw</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just">
                        <a:lnSpc>
                          <a:spcPct val="107000"/>
                        </a:lnSpc>
                      </a:pPr>
                      <a:r>
                        <a:rPr lang="en-GB" sz="1100" kern="0">
                          <a:effectLst/>
                        </a:rPr>
                        <a:t>+/-</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extLst>
                  <a:ext uri="{0D108BD9-81ED-4DB2-BD59-A6C34878D82A}">
                    <a16:rowId xmlns:a16="http://schemas.microsoft.com/office/drawing/2014/main" val="3051126243"/>
                  </a:ext>
                </a:extLst>
              </a:tr>
              <a:tr h="219601">
                <a:tc rowSpan="10">
                  <a:txBody>
                    <a:bodyPr/>
                    <a:lstStyle/>
                    <a:p>
                      <a:pPr algn="ctr">
                        <a:lnSpc>
                          <a:spcPct val="107000"/>
                        </a:lnSpc>
                      </a:pPr>
                      <a:r>
                        <a:rPr lang="en-GB" sz="1200" kern="0" dirty="0">
                          <a:effectLst/>
                        </a:rPr>
                        <a:t>ALFA</a:t>
                      </a:r>
                      <a:r>
                        <a:rPr lang="en-GB" sz="900" kern="0" dirty="0">
                          <a:effectLst/>
                        </a:rPr>
                        <a:t> </a:t>
                      </a:r>
                      <a:br>
                        <a:rPr lang="en-GB" sz="900" kern="0" dirty="0">
                          <a:effectLst/>
                        </a:rPr>
                      </a:br>
                      <a:r>
                        <a:rPr lang="en-GB" sz="900" kern="0" dirty="0">
                          <a:effectLst/>
                        </a:rPr>
                        <a:t>Taal, </a:t>
                      </a:r>
                      <a:r>
                        <a:rPr lang="en-GB" sz="900" kern="0" dirty="0" err="1">
                          <a:effectLst/>
                        </a:rPr>
                        <a:t>filosofie</a:t>
                      </a:r>
                      <a:r>
                        <a:rPr lang="en-GB" sz="900" kern="0" dirty="0">
                          <a:effectLst/>
                        </a:rPr>
                        <a:t> </a:t>
                      </a:r>
                      <a:r>
                        <a:rPr lang="en-GB" sz="900" kern="0" dirty="0" err="1">
                          <a:effectLst/>
                        </a:rPr>
                        <a:t>en</a:t>
                      </a:r>
                      <a:r>
                        <a:rPr lang="en-GB" sz="900" kern="0" dirty="0">
                          <a:effectLst/>
                        </a:rPr>
                        <a:t> </a:t>
                      </a:r>
                      <a:r>
                        <a:rPr lang="en-GB" sz="900" kern="0" dirty="0" err="1">
                          <a:effectLst/>
                        </a:rPr>
                        <a:t>kusnt</a:t>
                      </a:r>
                      <a:endParaRPr lang="nl-NL" sz="9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ctr"/>
                </a:tc>
                <a:tc>
                  <a:txBody>
                    <a:bodyPr/>
                    <a:lstStyle/>
                    <a:p>
                      <a:pPr algn="just">
                        <a:lnSpc>
                          <a:spcPct val="107000"/>
                        </a:lnSpc>
                      </a:pPr>
                      <a:r>
                        <a:rPr lang="nl-NL" sz="1050" kern="0" dirty="0">
                          <a:effectLst/>
                        </a:rPr>
                        <a:t>Nederlands</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extLst>
                  <a:ext uri="{0D108BD9-81ED-4DB2-BD59-A6C34878D82A}">
                    <a16:rowId xmlns:a16="http://schemas.microsoft.com/office/drawing/2014/main" val="3192256076"/>
                  </a:ext>
                </a:extLst>
              </a:tr>
              <a:tr h="219601">
                <a:tc vMerge="1">
                  <a:txBody>
                    <a:bodyPr/>
                    <a:lstStyle/>
                    <a:p>
                      <a:endParaRPr lang="nl-NL"/>
                    </a:p>
                  </a:txBody>
                  <a:tcPr/>
                </a:tc>
                <a:tc>
                  <a:txBody>
                    <a:bodyPr/>
                    <a:lstStyle/>
                    <a:p>
                      <a:pPr algn="just">
                        <a:lnSpc>
                          <a:spcPct val="107000"/>
                        </a:lnSpc>
                      </a:pPr>
                      <a:r>
                        <a:rPr lang="nl-NL" sz="1050" kern="0" dirty="0">
                          <a:effectLst/>
                        </a:rPr>
                        <a:t>Engels</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extLst>
                  <a:ext uri="{0D108BD9-81ED-4DB2-BD59-A6C34878D82A}">
                    <a16:rowId xmlns:a16="http://schemas.microsoft.com/office/drawing/2014/main" val="2480697045"/>
                  </a:ext>
                </a:extLst>
              </a:tr>
              <a:tr h="219601">
                <a:tc vMerge="1">
                  <a:txBody>
                    <a:bodyPr/>
                    <a:lstStyle/>
                    <a:p>
                      <a:endParaRPr lang="nl-NL"/>
                    </a:p>
                  </a:txBody>
                  <a:tcPr/>
                </a:tc>
                <a:tc>
                  <a:txBody>
                    <a:bodyPr/>
                    <a:lstStyle/>
                    <a:p>
                      <a:pPr algn="just">
                        <a:lnSpc>
                          <a:spcPct val="107000"/>
                        </a:lnSpc>
                      </a:pPr>
                      <a:r>
                        <a:rPr lang="nl-NL" sz="1050" kern="0" dirty="0">
                          <a:effectLst/>
                        </a:rPr>
                        <a:t>Duits (1,2)</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extLst>
                  <a:ext uri="{0D108BD9-81ED-4DB2-BD59-A6C34878D82A}">
                    <a16:rowId xmlns:a16="http://schemas.microsoft.com/office/drawing/2014/main" val="2311640681"/>
                  </a:ext>
                </a:extLst>
              </a:tr>
              <a:tr h="219601">
                <a:tc vMerge="1">
                  <a:txBody>
                    <a:bodyPr/>
                    <a:lstStyle/>
                    <a:p>
                      <a:endParaRPr lang="nl-NL"/>
                    </a:p>
                  </a:txBody>
                  <a:tcPr/>
                </a:tc>
                <a:tc>
                  <a:txBody>
                    <a:bodyPr/>
                    <a:lstStyle/>
                    <a:p>
                      <a:pPr algn="just">
                        <a:lnSpc>
                          <a:spcPct val="107000"/>
                        </a:lnSpc>
                      </a:pPr>
                      <a:r>
                        <a:rPr lang="nl-NL" sz="1050" kern="0" dirty="0">
                          <a:effectLst/>
                        </a:rPr>
                        <a:t>Frans (1,2)</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extLst>
                  <a:ext uri="{0D108BD9-81ED-4DB2-BD59-A6C34878D82A}">
                    <a16:rowId xmlns:a16="http://schemas.microsoft.com/office/drawing/2014/main" val="3192055421"/>
                  </a:ext>
                </a:extLst>
              </a:tr>
              <a:tr h="219601">
                <a:tc vMerge="1">
                  <a:txBody>
                    <a:bodyPr/>
                    <a:lstStyle/>
                    <a:p>
                      <a:endParaRPr lang="nl-NL"/>
                    </a:p>
                  </a:txBody>
                  <a:tcPr/>
                </a:tc>
                <a:tc>
                  <a:txBody>
                    <a:bodyPr/>
                    <a:lstStyle/>
                    <a:p>
                      <a:pPr algn="just">
                        <a:lnSpc>
                          <a:spcPct val="107000"/>
                        </a:lnSpc>
                      </a:pPr>
                      <a:r>
                        <a:rPr lang="nl-NL" sz="1050" kern="0" dirty="0">
                          <a:effectLst/>
                        </a:rPr>
                        <a:t>Grieks</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600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120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extLst>
                  <a:ext uri="{0D108BD9-81ED-4DB2-BD59-A6C34878D82A}">
                    <a16:rowId xmlns:a16="http://schemas.microsoft.com/office/drawing/2014/main" val="1179283630"/>
                  </a:ext>
                </a:extLst>
              </a:tr>
              <a:tr h="219601">
                <a:tc vMerge="1">
                  <a:txBody>
                    <a:bodyPr/>
                    <a:lstStyle/>
                    <a:p>
                      <a:endParaRPr lang="nl-NL"/>
                    </a:p>
                  </a:txBody>
                  <a:tcPr/>
                </a:tc>
                <a:tc>
                  <a:txBody>
                    <a:bodyPr/>
                    <a:lstStyle/>
                    <a:p>
                      <a:pPr algn="just">
                        <a:lnSpc>
                          <a:spcPct val="107000"/>
                        </a:lnSpc>
                      </a:pPr>
                      <a:r>
                        <a:rPr lang="nl-NL" sz="1050" kern="0" dirty="0">
                          <a:effectLst/>
                        </a:rPr>
                        <a:t>Latijn</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600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120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extLst>
                  <a:ext uri="{0D108BD9-81ED-4DB2-BD59-A6C34878D82A}">
                    <a16:rowId xmlns:a16="http://schemas.microsoft.com/office/drawing/2014/main" val="2385420815"/>
                  </a:ext>
                </a:extLst>
              </a:tr>
              <a:tr h="219601">
                <a:tc vMerge="1">
                  <a:txBody>
                    <a:bodyPr/>
                    <a:lstStyle/>
                    <a:p>
                      <a:endParaRPr lang="nl-NL"/>
                    </a:p>
                  </a:txBody>
                  <a:tcPr/>
                </a:tc>
                <a:tc>
                  <a:txBody>
                    <a:bodyPr/>
                    <a:lstStyle/>
                    <a:p>
                      <a:pPr algn="just">
                        <a:lnSpc>
                          <a:spcPct val="107000"/>
                        </a:lnSpc>
                      </a:pPr>
                      <a:r>
                        <a:rPr lang="nl-NL" sz="1050" kern="0" dirty="0">
                          <a:effectLst/>
                        </a:rPr>
                        <a:t>Filosofie</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tc>
                  <a:txBody>
                    <a:bodyPr/>
                    <a:lstStyle/>
                    <a:p>
                      <a:pPr algn="r">
                        <a:lnSpc>
                          <a:spcPct val="107000"/>
                        </a:lnSpc>
                      </a:pPr>
                      <a:r>
                        <a:rPr lang="en-GB" sz="1050" kern="0">
                          <a:effectLst/>
                        </a:rPr>
                        <a:t>320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160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extLst>
                  <a:ext uri="{0D108BD9-81ED-4DB2-BD59-A6C34878D82A}">
                    <a16:rowId xmlns:a16="http://schemas.microsoft.com/office/drawing/2014/main" val="3628263868"/>
                  </a:ext>
                </a:extLst>
              </a:tr>
              <a:tr h="219601">
                <a:tc vMerge="1">
                  <a:txBody>
                    <a:bodyPr/>
                    <a:lstStyle/>
                    <a:p>
                      <a:endParaRPr lang="nl-NL"/>
                    </a:p>
                  </a:txBody>
                  <a:tcPr/>
                </a:tc>
                <a:tc>
                  <a:txBody>
                    <a:bodyPr/>
                    <a:lstStyle/>
                    <a:p>
                      <a:pPr algn="just">
                        <a:lnSpc>
                          <a:spcPct val="107000"/>
                        </a:lnSpc>
                      </a:pPr>
                      <a:r>
                        <a:rPr lang="nl-NL" sz="1050" kern="0" dirty="0">
                          <a:effectLst/>
                        </a:rPr>
                        <a:t>Moderne vreemde talen*</a:t>
                      </a:r>
                      <a:r>
                        <a:rPr lang="nl-NL" sz="1050" kern="0" baseline="30000" dirty="0">
                          <a:effectLst/>
                        </a:rPr>
                        <a:t>1</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extLst>
                  <a:ext uri="{0D108BD9-81ED-4DB2-BD59-A6C34878D82A}">
                    <a16:rowId xmlns:a16="http://schemas.microsoft.com/office/drawing/2014/main" val="3504534728"/>
                  </a:ext>
                </a:extLst>
              </a:tr>
              <a:tr h="219601">
                <a:tc vMerge="1">
                  <a:txBody>
                    <a:bodyPr/>
                    <a:lstStyle/>
                    <a:p>
                      <a:endParaRPr lang="nl-NL"/>
                    </a:p>
                  </a:txBody>
                  <a:tcPr/>
                </a:tc>
                <a:tc>
                  <a:txBody>
                    <a:bodyPr/>
                    <a:lstStyle/>
                    <a:p>
                      <a:pPr algn="just">
                        <a:lnSpc>
                          <a:spcPct val="107000"/>
                        </a:lnSpc>
                      </a:pPr>
                      <a:r>
                        <a:rPr lang="nl-NL" sz="1050" kern="0" dirty="0">
                          <a:effectLst/>
                        </a:rPr>
                        <a:t>CKV</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120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120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200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160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extLst>
                  <a:ext uri="{0D108BD9-81ED-4DB2-BD59-A6C34878D82A}">
                    <a16:rowId xmlns:a16="http://schemas.microsoft.com/office/drawing/2014/main" val="2145578002"/>
                  </a:ext>
                </a:extLst>
              </a:tr>
              <a:tr h="230580">
                <a:tc vMerge="1">
                  <a:txBody>
                    <a:bodyPr/>
                    <a:lstStyle/>
                    <a:p>
                      <a:endParaRPr lang="nl-NL"/>
                    </a:p>
                  </a:txBody>
                  <a:tcPr/>
                </a:tc>
                <a:tc>
                  <a:txBody>
                    <a:bodyPr/>
                    <a:lstStyle/>
                    <a:p>
                      <a:pPr algn="just">
                        <a:lnSpc>
                          <a:spcPct val="107000"/>
                        </a:lnSpc>
                      </a:pPr>
                      <a:r>
                        <a:rPr lang="nl-NL" sz="1050" kern="0" dirty="0">
                          <a:effectLst/>
                        </a:rPr>
                        <a:t>Tekenen</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extLst>
                  <a:ext uri="{0D108BD9-81ED-4DB2-BD59-A6C34878D82A}">
                    <a16:rowId xmlns:a16="http://schemas.microsoft.com/office/drawing/2014/main" val="2000799002"/>
                  </a:ext>
                </a:extLst>
              </a:tr>
              <a:tr h="197641">
                <a:tc>
                  <a:txBody>
                    <a:bodyPr/>
                    <a:lstStyle/>
                    <a:p>
                      <a:pPr>
                        <a:lnSpc>
                          <a:spcPct val="107000"/>
                        </a:lnSpc>
                      </a:pPr>
                      <a:endParaRPr lang="nl-NL" sz="9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dirty="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gn="r">
                        <a:lnSpc>
                          <a:spcPct val="107000"/>
                        </a:lnSpc>
                      </a:pPr>
                      <a:r>
                        <a:rPr lang="en-GB" sz="1050" kern="0" dirty="0">
                          <a:effectLst/>
                        </a:rPr>
                        <a:t>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gn="r">
                        <a:lnSpc>
                          <a:spcPct val="107000"/>
                        </a:lnSpc>
                      </a:pPr>
                      <a:r>
                        <a:rPr lang="en-GB" sz="1050" kern="0" dirty="0">
                          <a:effectLst/>
                        </a:rPr>
                        <a:t>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tx1"/>
                    </a:solidFill>
                  </a:tcPr>
                </a:tc>
                <a:extLst>
                  <a:ext uri="{0D108BD9-81ED-4DB2-BD59-A6C34878D82A}">
                    <a16:rowId xmlns:a16="http://schemas.microsoft.com/office/drawing/2014/main" val="3317001943"/>
                  </a:ext>
                </a:extLst>
              </a:tr>
              <a:tr h="219601">
                <a:tc rowSpan="9">
                  <a:txBody>
                    <a:bodyPr/>
                    <a:lstStyle/>
                    <a:p>
                      <a:pPr algn="ctr">
                        <a:lnSpc>
                          <a:spcPct val="107000"/>
                        </a:lnSpc>
                      </a:pPr>
                      <a:r>
                        <a:rPr lang="en-GB" sz="1200" kern="0" dirty="0">
                          <a:effectLst/>
                        </a:rPr>
                        <a:t>BETA</a:t>
                      </a:r>
                      <a:br>
                        <a:rPr lang="en-GB" sz="900" kern="0" dirty="0">
                          <a:effectLst/>
                        </a:rPr>
                      </a:br>
                      <a:r>
                        <a:rPr lang="en-GB" sz="900" kern="0" dirty="0" err="1">
                          <a:effectLst/>
                        </a:rPr>
                        <a:t>Natuurwetenschappen</a:t>
                      </a:r>
                      <a:r>
                        <a:rPr lang="en-GB" sz="900" kern="0" dirty="0">
                          <a:effectLst/>
                        </a:rPr>
                        <a:t>, </a:t>
                      </a:r>
                      <a:r>
                        <a:rPr lang="en-GB" sz="900" kern="0" dirty="0" err="1">
                          <a:effectLst/>
                        </a:rPr>
                        <a:t>wiskunde</a:t>
                      </a:r>
                      <a:r>
                        <a:rPr lang="en-GB" sz="900" kern="0" dirty="0">
                          <a:effectLst/>
                        </a:rPr>
                        <a:t> </a:t>
                      </a:r>
                      <a:r>
                        <a:rPr lang="en-GB" sz="900" kern="0" dirty="0" err="1">
                          <a:effectLst/>
                        </a:rPr>
                        <a:t>en</a:t>
                      </a:r>
                      <a:r>
                        <a:rPr lang="en-GB" sz="900" kern="0" dirty="0">
                          <a:effectLst/>
                        </a:rPr>
                        <a:t> informatica</a:t>
                      </a:r>
                      <a:endParaRPr lang="nl-NL" sz="9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ctr"/>
                </a:tc>
                <a:tc>
                  <a:txBody>
                    <a:bodyPr/>
                    <a:lstStyle/>
                    <a:p>
                      <a:pPr algn="just">
                        <a:lnSpc>
                          <a:spcPct val="107000"/>
                        </a:lnSpc>
                      </a:pPr>
                      <a:r>
                        <a:rPr lang="nl-NL" sz="1050" kern="0" dirty="0">
                          <a:effectLst/>
                        </a:rPr>
                        <a:t>ANW</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160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120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tc>
                  <a:txBody>
                    <a:bodyPr/>
                    <a:lstStyle/>
                    <a:p>
                      <a:pPr algn="r">
                        <a:lnSpc>
                          <a:spcPct val="107000"/>
                        </a:lnSpc>
                      </a:pPr>
                      <a:r>
                        <a:rPr lang="en-GB" sz="1050" kern="0">
                          <a:effectLst/>
                        </a:rPr>
                        <a:t>200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120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extLst>
                  <a:ext uri="{0D108BD9-81ED-4DB2-BD59-A6C34878D82A}">
                    <a16:rowId xmlns:a16="http://schemas.microsoft.com/office/drawing/2014/main" val="2267420517"/>
                  </a:ext>
                </a:extLst>
              </a:tr>
              <a:tr h="219601">
                <a:tc vMerge="1">
                  <a:txBody>
                    <a:bodyPr/>
                    <a:lstStyle/>
                    <a:p>
                      <a:endParaRPr lang="nl-NL"/>
                    </a:p>
                  </a:txBody>
                  <a:tcPr/>
                </a:tc>
                <a:tc>
                  <a:txBody>
                    <a:bodyPr/>
                    <a:lstStyle/>
                    <a:p>
                      <a:pPr algn="just">
                        <a:lnSpc>
                          <a:spcPct val="107000"/>
                        </a:lnSpc>
                      </a:pPr>
                      <a:r>
                        <a:rPr lang="nl-NL" sz="1050" kern="0" dirty="0">
                          <a:effectLst/>
                        </a:rPr>
                        <a:t>Natuurkunde (1,2)</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440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tc>
                  <a:txBody>
                    <a:bodyPr/>
                    <a:lstStyle/>
                    <a:p>
                      <a:pPr algn="r">
                        <a:lnSpc>
                          <a:spcPct val="107000"/>
                        </a:lnSpc>
                      </a:pPr>
                      <a:r>
                        <a:rPr lang="en-GB" sz="1050" kern="0" dirty="0">
                          <a:effectLst/>
                        </a:rPr>
                        <a:t>560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extLst>
                  <a:ext uri="{0D108BD9-81ED-4DB2-BD59-A6C34878D82A}">
                    <a16:rowId xmlns:a16="http://schemas.microsoft.com/office/drawing/2014/main" val="910131956"/>
                  </a:ext>
                </a:extLst>
              </a:tr>
              <a:tr h="329274">
                <a:tc vMerge="1">
                  <a:txBody>
                    <a:bodyPr/>
                    <a:lstStyle/>
                    <a:p>
                      <a:endParaRPr lang="nl-NL"/>
                    </a:p>
                  </a:txBody>
                  <a:tcPr/>
                </a:tc>
                <a:tc>
                  <a:txBody>
                    <a:bodyPr/>
                    <a:lstStyle/>
                    <a:p>
                      <a:pPr algn="just">
                        <a:lnSpc>
                          <a:spcPct val="107000"/>
                        </a:lnSpc>
                      </a:pPr>
                      <a:r>
                        <a:rPr lang="nl-NL" sz="1050" kern="0" dirty="0">
                          <a:effectLst/>
                        </a:rPr>
                        <a:t>Natuur leven en techniek (NLT) nieuw</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320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CCD2D8"/>
                    </a:solidFill>
                  </a:tcPr>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440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CCD2D8"/>
                    </a:solidFill>
                  </a:tcPr>
                </a:tc>
                <a:extLst>
                  <a:ext uri="{0D108BD9-81ED-4DB2-BD59-A6C34878D82A}">
                    <a16:rowId xmlns:a16="http://schemas.microsoft.com/office/drawing/2014/main" val="1879208243"/>
                  </a:ext>
                </a:extLst>
              </a:tr>
              <a:tr h="219601">
                <a:tc vMerge="1">
                  <a:txBody>
                    <a:bodyPr/>
                    <a:lstStyle/>
                    <a:p>
                      <a:endParaRPr lang="nl-NL"/>
                    </a:p>
                  </a:txBody>
                  <a:tcPr/>
                </a:tc>
                <a:tc>
                  <a:txBody>
                    <a:bodyPr/>
                    <a:lstStyle/>
                    <a:p>
                      <a:pPr algn="just">
                        <a:lnSpc>
                          <a:spcPct val="107000"/>
                        </a:lnSpc>
                      </a:pPr>
                      <a:r>
                        <a:rPr lang="nl-NL" sz="1050" kern="0" dirty="0">
                          <a:effectLst/>
                        </a:rPr>
                        <a:t>biologie (1,2)</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extLst>
                  <a:ext uri="{0D108BD9-81ED-4DB2-BD59-A6C34878D82A}">
                    <a16:rowId xmlns:a16="http://schemas.microsoft.com/office/drawing/2014/main" val="2647505140"/>
                  </a:ext>
                </a:extLst>
              </a:tr>
              <a:tr h="219601">
                <a:tc vMerge="1">
                  <a:txBody>
                    <a:bodyPr/>
                    <a:lstStyle/>
                    <a:p>
                      <a:endParaRPr lang="nl-NL"/>
                    </a:p>
                  </a:txBody>
                  <a:tcPr/>
                </a:tc>
                <a:tc>
                  <a:txBody>
                    <a:bodyPr/>
                    <a:lstStyle/>
                    <a:p>
                      <a:pPr algn="just">
                        <a:lnSpc>
                          <a:spcPct val="107000"/>
                        </a:lnSpc>
                      </a:pPr>
                      <a:r>
                        <a:rPr lang="nl-NL" sz="1050" kern="0" dirty="0">
                          <a:effectLst/>
                        </a:rPr>
                        <a:t>Scheikunde (1,2)</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280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320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tc>
                  <a:txBody>
                    <a:bodyPr/>
                    <a:lstStyle/>
                    <a:p>
                      <a:pPr algn="r">
                        <a:lnSpc>
                          <a:spcPct val="107000"/>
                        </a:lnSpc>
                      </a:pPr>
                      <a:r>
                        <a:rPr lang="en-GB" sz="1050" kern="0" dirty="0">
                          <a:effectLst/>
                        </a:rPr>
                        <a:t>520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extLst>
                  <a:ext uri="{0D108BD9-81ED-4DB2-BD59-A6C34878D82A}">
                    <a16:rowId xmlns:a16="http://schemas.microsoft.com/office/drawing/2014/main" val="120280353"/>
                  </a:ext>
                </a:extLst>
              </a:tr>
              <a:tr h="219601">
                <a:tc vMerge="1">
                  <a:txBody>
                    <a:bodyPr/>
                    <a:lstStyle/>
                    <a:p>
                      <a:endParaRPr lang="nl-NL"/>
                    </a:p>
                  </a:txBody>
                  <a:tcPr/>
                </a:tc>
                <a:tc>
                  <a:txBody>
                    <a:bodyPr/>
                    <a:lstStyle/>
                    <a:p>
                      <a:pPr algn="just">
                        <a:lnSpc>
                          <a:spcPct val="107000"/>
                        </a:lnSpc>
                      </a:pPr>
                      <a:r>
                        <a:rPr lang="nl-NL" sz="1050" kern="0">
                          <a:effectLst/>
                        </a:rPr>
                        <a:t>Wiskunde A (1,2)</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280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tc>
                  <a:txBody>
                    <a:bodyPr/>
                    <a:lstStyle/>
                    <a:p>
                      <a:pPr algn="r">
                        <a:lnSpc>
                          <a:spcPct val="107000"/>
                        </a:lnSpc>
                      </a:pPr>
                      <a:r>
                        <a:rPr lang="en-GB" sz="1050" kern="0">
                          <a:effectLst/>
                        </a:rPr>
                        <a:t>600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520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extLst>
                  <a:ext uri="{0D108BD9-81ED-4DB2-BD59-A6C34878D82A}">
                    <a16:rowId xmlns:a16="http://schemas.microsoft.com/office/drawing/2014/main" val="1012461796"/>
                  </a:ext>
                </a:extLst>
              </a:tr>
              <a:tr h="219601">
                <a:tc vMerge="1">
                  <a:txBody>
                    <a:bodyPr/>
                    <a:lstStyle/>
                    <a:p>
                      <a:endParaRPr lang="nl-NL"/>
                    </a:p>
                  </a:txBody>
                  <a:tcPr/>
                </a:tc>
                <a:tc>
                  <a:txBody>
                    <a:bodyPr/>
                    <a:lstStyle/>
                    <a:p>
                      <a:pPr algn="just">
                        <a:lnSpc>
                          <a:spcPct val="107000"/>
                        </a:lnSpc>
                      </a:pPr>
                      <a:r>
                        <a:rPr lang="nl-NL" sz="1050" kern="0">
                          <a:effectLst/>
                        </a:rPr>
                        <a:t>Wiskunde B (1,2)</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tc>
                  <a:txBody>
                    <a:bodyPr/>
                    <a:lstStyle/>
                    <a:p>
                      <a:pPr algn="r">
                        <a:lnSpc>
                          <a:spcPct val="107000"/>
                        </a:lnSpc>
                      </a:pPr>
                      <a:r>
                        <a:rPr lang="en-GB" sz="1050" kern="0">
                          <a:effectLst/>
                        </a:rPr>
                        <a:t>760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600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-160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extLst>
                  <a:ext uri="{0D108BD9-81ED-4DB2-BD59-A6C34878D82A}">
                    <a16:rowId xmlns:a16="http://schemas.microsoft.com/office/drawing/2014/main" val="1340870305"/>
                  </a:ext>
                </a:extLst>
              </a:tr>
              <a:tr h="219601">
                <a:tc vMerge="1">
                  <a:txBody>
                    <a:bodyPr/>
                    <a:lstStyle/>
                    <a:p>
                      <a:endParaRPr lang="nl-NL"/>
                    </a:p>
                  </a:txBody>
                  <a:tcPr/>
                </a:tc>
                <a:tc>
                  <a:txBody>
                    <a:bodyPr/>
                    <a:lstStyle/>
                    <a:p>
                      <a:pPr algn="just">
                        <a:lnSpc>
                          <a:spcPct val="107000"/>
                        </a:lnSpc>
                      </a:pPr>
                      <a:r>
                        <a:rPr lang="nl-NL" sz="1050" kern="0">
                          <a:effectLst/>
                        </a:rPr>
                        <a:t>Wiskunde C</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extLst>
                  <a:ext uri="{0D108BD9-81ED-4DB2-BD59-A6C34878D82A}">
                    <a16:rowId xmlns:a16="http://schemas.microsoft.com/office/drawing/2014/main" val="3820712889"/>
                  </a:ext>
                </a:extLst>
              </a:tr>
              <a:tr h="230580">
                <a:tc vMerge="1">
                  <a:txBody>
                    <a:bodyPr/>
                    <a:lstStyle/>
                    <a:p>
                      <a:endParaRPr lang="nl-NL"/>
                    </a:p>
                  </a:txBody>
                  <a:tcPr/>
                </a:tc>
                <a:tc>
                  <a:txBody>
                    <a:bodyPr/>
                    <a:lstStyle/>
                    <a:p>
                      <a:pPr algn="just">
                        <a:lnSpc>
                          <a:spcPct val="107000"/>
                        </a:lnSpc>
                      </a:pPr>
                      <a:r>
                        <a:rPr lang="nl-NL" sz="1050" kern="0">
                          <a:effectLst/>
                        </a:rPr>
                        <a:t>Informatica</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240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320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tc>
                  <a:txBody>
                    <a:bodyPr/>
                    <a:lstStyle/>
                    <a:p>
                      <a:pPr algn="r">
                        <a:lnSpc>
                          <a:spcPct val="107000"/>
                        </a:lnSpc>
                      </a:pPr>
                      <a:r>
                        <a:rPr lang="en-GB" sz="1050" kern="0">
                          <a:effectLst/>
                        </a:rPr>
                        <a:t>280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440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160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extLst>
                  <a:ext uri="{0D108BD9-81ED-4DB2-BD59-A6C34878D82A}">
                    <a16:rowId xmlns:a16="http://schemas.microsoft.com/office/drawing/2014/main" val="3160145264"/>
                  </a:ext>
                </a:extLst>
              </a:tr>
              <a:tr h="197641">
                <a:tc>
                  <a:txBody>
                    <a:bodyPr/>
                    <a:lstStyle/>
                    <a:p>
                      <a:pPr>
                        <a:lnSpc>
                          <a:spcPct val="107000"/>
                        </a:lnSpc>
                      </a:pPr>
                      <a:endParaRPr lang="nl-NL" sz="9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dirty="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gn="r">
                        <a:lnSpc>
                          <a:spcPct val="107000"/>
                        </a:lnSpc>
                      </a:pPr>
                      <a:r>
                        <a:rPr lang="en-GB" sz="1050" kern="0">
                          <a:effectLst/>
                        </a:rPr>
                        <a:t>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gn="r">
                        <a:lnSpc>
                          <a:spcPct val="107000"/>
                        </a:lnSpc>
                      </a:pPr>
                      <a:r>
                        <a:rPr lang="en-GB" sz="1050" kern="0" dirty="0">
                          <a:effectLst/>
                        </a:rPr>
                        <a:t>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tx1"/>
                    </a:solidFill>
                  </a:tcPr>
                </a:tc>
                <a:extLst>
                  <a:ext uri="{0D108BD9-81ED-4DB2-BD59-A6C34878D82A}">
                    <a16:rowId xmlns:a16="http://schemas.microsoft.com/office/drawing/2014/main" val="116544690"/>
                  </a:ext>
                </a:extLst>
              </a:tr>
              <a:tr h="219601">
                <a:tc rowSpan="6">
                  <a:txBody>
                    <a:bodyPr/>
                    <a:lstStyle/>
                    <a:p>
                      <a:pPr algn="ctr">
                        <a:lnSpc>
                          <a:spcPct val="107000"/>
                        </a:lnSpc>
                      </a:pPr>
                      <a:r>
                        <a:rPr lang="en-GB" sz="1200" kern="0" dirty="0">
                          <a:effectLst/>
                        </a:rPr>
                        <a:t>GAMMA</a:t>
                      </a:r>
                      <a:br>
                        <a:rPr lang="en-GB" sz="1200" kern="0" dirty="0">
                          <a:effectLst/>
                        </a:rPr>
                      </a:br>
                      <a:r>
                        <a:rPr lang="en-GB" sz="900" kern="0" dirty="0">
                          <a:effectLst/>
                        </a:rPr>
                        <a:t>Maatschappij- </a:t>
                      </a:r>
                      <a:r>
                        <a:rPr lang="en-GB" sz="900" kern="0" dirty="0" err="1">
                          <a:effectLst/>
                        </a:rPr>
                        <a:t>en</a:t>
                      </a:r>
                      <a:r>
                        <a:rPr lang="en-GB" sz="900" kern="0" dirty="0">
                          <a:effectLst/>
                        </a:rPr>
                        <a:t> </a:t>
                      </a:r>
                      <a:br>
                        <a:rPr lang="en-GB" sz="900" kern="0" dirty="0">
                          <a:effectLst/>
                        </a:rPr>
                      </a:br>
                      <a:r>
                        <a:rPr lang="en-GB" sz="900" kern="0" dirty="0" err="1">
                          <a:effectLst/>
                        </a:rPr>
                        <a:t>aardwetenschappen</a:t>
                      </a:r>
                      <a:r>
                        <a:rPr lang="en-GB" sz="900" kern="0" dirty="0">
                          <a:effectLst/>
                        </a:rPr>
                        <a:t> </a:t>
                      </a:r>
                      <a:r>
                        <a:rPr lang="en-GB" sz="900" kern="0" dirty="0" err="1">
                          <a:effectLst/>
                        </a:rPr>
                        <a:t>en</a:t>
                      </a:r>
                      <a:r>
                        <a:rPr lang="en-GB" sz="900" kern="0" dirty="0">
                          <a:effectLst/>
                        </a:rPr>
                        <a:t> </a:t>
                      </a:r>
                      <a:r>
                        <a:rPr lang="en-GB" sz="900" kern="0" dirty="0" err="1">
                          <a:effectLst/>
                        </a:rPr>
                        <a:t>economie</a:t>
                      </a:r>
                      <a:endParaRPr lang="nl-NL" sz="9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ctr"/>
                </a:tc>
                <a:tc>
                  <a:txBody>
                    <a:bodyPr/>
                    <a:lstStyle/>
                    <a:p>
                      <a:pPr algn="just">
                        <a:lnSpc>
                          <a:spcPct val="107000"/>
                        </a:lnSpc>
                      </a:pPr>
                      <a:r>
                        <a:rPr lang="nl-NL" sz="1050" kern="0">
                          <a:effectLst/>
                        </a:rPr>
                        <a:t>Aardrijkskunde</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200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120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tc>
                  <a:txBody>
                    <a:bodyPr/>
                    <a:lstStyle/>
                    <a:p>
                      <a:pPr algn="r">
                        <a:lnSpc>
                          <a:spcPct val="107000"/>
                        </a:lnSpc>
                      </a:pPr>
                      <a:r>
                        <a:rPr lang="en-GB" sz="1050" kern="0">
                          <a:effectLst/>
                        </a:rPr>
                        <a:t>360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440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extLst>
                  <a:ext uri="{0D108BD9-81ED-4DB2-BD59-A6C34878D82A}">
                    <a16:rowId xmlns:a16="http://schemas.microsoft.com/office/drawing/2014/main" val="3209050608"/>
                  </a:ext>
                </a:extLst>
              </a:tr>
              <a:tr h="329274">
                <a:tc vMerge="1">
                  <a:txBody>
                    <a:bodyPr/>
                    <a:lstStyle/>
                    <a:p>
                      <a:endParaRPr lang="nl-NL"/>
                    </a:p>
                  </a:txBody>
                  <a:tcPr/>
                </a:tc>
                <a:tc>
                  <a:txBody>
                    <a:bodyPr/>
                    <a:lstStyle/>
                    <a:p>
                      <a:pPr algn="just">
                        <a:lnSpc>
                          <a:spcPct val="107000"/>
                        </a:lnSpc>
                      </a:pPr>
                      <a:r>
                        <a:rPr lang="nl-NL" sz="1050" kern="0">
                          <a:effectLst/>
                        </a:rPr>
                        <a:t>Geschiedenis (ook 80 in vwo gd*</a:t>
                      </a:r>
                      <a:r>
                        <a:rPr lang="nl-NL" sz="1050" kern="0" baseline="30000">
                          <a:effectLst/>
                        </a:rPr>
                        <a:t>2</a:t>
                      </a:r>
                      <a:r>
                        <a:rPr lang="nl-NL" sz="1050" kern="0">
                          <a:effectLst/>
                        </a:rPr>
                        <a:t>)</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240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tc>
                  <a:txBody>
                    <a:bodyPr/>
                    <a:lstStyle/>
                    <a:p>
                      <a:pPr algn="r">
                        <a:lnSpc>
                          <a:spcPct val="107000"/>
                        </a:lnSpc>
                      </a:pPr>
                      <a:r>
                        <a:rPr lang="en-GB" sz="1050" kern="0" dirty="0">
                          <a:effectLst/>
                        </a:rPr>
                        <a:t>360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440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extLst>
                  <a:ext uri="{0D108BD9-81ED-4DB2-BD59-A6C34878D82A}">
                    <a16:rowId xmlns:a16="http://schemas.microsoft.com/office/drawing/2014/main" val="1584304195"/>
                  </a:ext>
                </a:extLst>
              </a:tr>
              <a:tr h="219601">
                <a:tc vMerge="1">
                  <a:txBody>
                    <a:bodyPr/>
                    <a:lstStyle/>
                    <a:p>
                      <a:endParaRPr lang="nl-NL"/>
                    </a:p>
                  </a:txBody>
                  <a:tcPr/>
                </a:tc>
                <a:tc>
                  <a:txBody>
                    <a:bodyPr/>
                    <a:lstStyle/>
                    <a:p>
                      <a:pPr algn="just">
                        <a:lnSpc>
                          <a:spcPct val="107000"/>
                        </a:lnSpc>
                      </a:pPr>
                      <a:r>
                        <a:rPr lang="nl-NL" sz="1050" kern="0">
                          <a:effectLst/>
                        </a:rPr>
                        <a:t>Economie (1,2)</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440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tc>
                  <a:txBody>
                    <a:bodyPr/>
                    <a:lstStyle/>
                    <a:p>
                      <a:pPr algn="r">
                        <a:lnSpc>
                          <a:spcPct val="107000"/>
                        </a:lnSpc>
                      </a:pPr>
                      <a:r>
                        <a:rPr lang="en-GB" sz="1050" kern="0" dirty="0">
                          <a:effectLst/>
                        </a:rPr>
                        <a:t>480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480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extLst>
                  <a:ext uri="{0D108BD9-81ED-4DB2-BD59-A6C34878D82A}">
                    <a16:rowId xmlns:a16="http://schemas.microsoft.com/office/drawing/2014/main" val="4200715953"/>
                  </a:ext>
                </a:extLst>
              </a:tr>
              <a:tr h="219601">
                <a:tc vMerge="1">
                  <a:txBody>
                    <a:bodyPr/>
                    <a:lstStyle/>
                    <a:p>
                      <a:endParaRPr lang="nl-NL"/>
                    </a:p>
                  </a:txBody>
                  <a:tcPr/>
                </a:tc>
                <a:tc>
                  <a:txBody>
                    <a:bodyPr/>
                    <a:lstStyle/>
                    <a:p>
                      <a:pPr algn="just">
                        <a:lnSpc>
                          <a:spcPct val="107000"/>
                        </a:lnSpc>
                      </a:pPr>
                      <a:r>
                        <a:rPr lang="nl-NL" sz="1050" kern="0">
                          <a:effectLst/>
                        </a:rPr>
                        <a:t>Maatschappijleer (gd*</a:t>
                      </a:r>
                      <a:r>
                        <a:rPr lang="nl-NL" sz="1050" kern="0" baseline="30000">
                          <a:effectLst/>
                        </a:rPr>
                        <a:t>2</a:t>
                      </a:r>
                      <a:r>
                        <a:rPr lang="nl-NL" sz="1050" kern="0">
                          <a:effectLst/>
                        </a:rPr>
                        <a:t>)</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160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120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rgbClr val="FF0000"/>
                    </a:solidFill>
                  </a:tcPr>
                </a:tc>
                <a:tc>
                  <a:txBody>
                    <a:bodyPr/>
                    <a:lstStyle/>
                    <a:p>
                      <a:pPr algn="r">
                        <a:lnSpc>
                          <a:spcPct val="107000"/>
                        </a:lnSpc>
                      </a:pPr>
                      <a:r>
                        <a:rPr lang="en-GB" sz="1050" kern="0" dirty="0">
                          <a:effectLst/>
                        </a:rPr>
                        <a:t>120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120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extLst>
                  <a:ext uri="{0D108BD9-81ED-4DB2-BD59-A6C34878D82A}">
                    <a16:rowId xmlns:a16="http://schemas.microsoft.com/office/drawing/2014/main" val="3023134561"/>
                  </a:ext>
                </a:extLst>
              </a:tr>
              <a:tr h="329274">
                <a:tc vMerge="1">
                  <a:txBody>
                    <a:bodyPr/>
                    <a:lstStyle/>
                    <a:p>
                      <a:endParaRPr lang="nl-NL"/>
                    </a:p>
                  </a:txBody>
                  <a:tcPr/>
                </a:tc>
                <a:tc>
                  <a:txBody>
                    <a:bodyPr/>
                    <a:lstStyle/>
                    <a:p>
                      <a:pPr algn="just">
                        <a:lnSpc>
                          <a:spcPct val="107000"/>
                        </a:lnSpc>
                      </a:pPr>
                      <a:r>
                        <a:rPr lang="nl-NL" sz="1050" kern="0">
                          <a:effectLst/>
                        </a:rPr>
                        <a:t>Maatschappijleer/-wetenschappen</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200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120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tc>
                  <a:txBody>
                    <a:bodyPr/>
                    <a:lstStyle/>
                    <a:p>
                      <a:pPr algn="r">
                        <a:lnSpc>
                          <a:spcPct val="107000"/>
                        </a:lnSpc>
                      </a:pPr>
                      <a:r>
                        <a:rPr lang="en-GB" sz="1050" kern="0">
                          <a:effectLst/>
                        </a:rPr>
                        <a:t>360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extLst>
                  <a:ext uri="{0D108BD9-81ED-4DB2-BD59-A6C34878D82A}">
                    <a16:rowId xmlns:a16="http://schemas.microsoft.com/office/drawing/2014/main" val="1923316337"/>
                  </a:ext>
                </a:extLst>
              </a:tr>
              <a:tr h="230580">
                <a:tc vMerge="1">
                  <a:txBody>
                    <a:bodyPr/>
                    <a:lstStyle/>
                    <a:p>
                      <a:endParaRPr lang="nl-NL"/>
                    </a:p>
                  </a:txBody>
                  <a:tcPr/>
                </a:tc>
                <a:tc>
                  <a:txBody>
                    <a:bodyPr/>
                    <a:lstStyle/>
                    <a:p>
                      <a:pPr algn="just">
                        <a:lnSpc>
                          <a:spcPct val="107000"/>
                        </a:lnSpc>
                      </a:pPr>
                      <a:r>
                        <a:rPr lang="nl-NL" sz="1050" kern="0">
                          <a:effectLst/>
                        </a:rPr>
                        <a:t>Management en organisatie</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280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a:effectLst/>
                        </a:rPr>
                        <a:t>320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tc>
                  <a:txBody>
                    <a:bodyPr/>
                    <a:lstStyle/>
                    <a:p>
                      <a:pPr algn="r">
                        <a:lnSpc>
                          <a:spcPct val="107000"/>
                        </a:lnSpc>
                      </a:pPr>
                      <a:r>
                        <a:rPr lang="en-GB" sz="1050" kern="0">
                          <a:effectLst/>
                        </a:rPr>
                        <a:t>360</a:t>
                      </a:r>
                      <a:endParaRPr lang="nl-NL" sz="1100" kern="10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440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tc>
                <a:tc>
                  <a:txBody>
                    <a:bodyPr/>
                    <a:lstStyle/>
                    <a:p>
                      <a:pPr algn="r">
                        <a:lnSpc>
                          <a:spcPct val="107000"/>
                        </a:lnSpc>
                      </a:pPr>
                      <a:r>
                        <a:rPr lang="en-GB" sz="1050" kern="0" dirty="0">
                          <a:effectLst/>
                        </a:rPr>
                        <a:t>80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accent6"/>
                    </a:solidFill>
                  </a:tcPr>
                </a:tc>
                <a:extLst>
                  <a:ext uri="{0D108BD9-81ED-4DB2-BD59-A6C34878D82A}">
                    <a16:rowId xmlns:a16="http://schemas.microsoft.com/office/drawing/2014/main" val="899513998"/>
                  </a:ext>
                </a:extLst>
              </a:tr>
              <a:tr h="197641">
                <a:tc>
                  <a:txBody>
                    <a:bodyPr/>
                    <a:lstStyle/>
                    <a:p>
                      <a:pPr>
                        <a:lnSpc>
                          <a:spcPct val="107000"/>
                        </a:lnSpc>
                      </a:pPr>
                      <a:endParaRPr lang="nl-NL" sz="9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gn="r">
                        <a:lnSpc>
                          <a:spcPct val="107000"/>
                        </a:lnSpc>
                      </a:pPr>
                      <a:r>
                        <a:rPr lang="en-GB" sz="1050" kern="0" dirty="0">
                          <a:effectLst/>
                        </a:rPr>
                        <a:t>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nSpc>
                          <a:spcPct val="107000"/>
                        </a:lnSpc>
                      </a:pPr>
                      <a:endParaRPr lang="nl-NL" sz="1100" kern="100" dirty="0">
                        <a:effectLst/>
                        <a:latin typeface="Calibri" panose="020F0502020204030204" pitchFamily="34" charset="0"/>
                        <a:cs typeface="Times New Roman" panose="02020603050405020304" pitchFamily="18" charset="0"/>
                      </a:endParaRPr>
                    </a:p>
                  </a:txBody>
                  <a:tcPr marL="38313" marR="38313" marT="0" marB="0" anchor="b">
                    <a:solidFill>
                      <a:schemeClr val="tx1"/>
                    </a:solidFill>
                  </a:tcPr>
                </a:tc>
                <a:tc>
                  <a:txBody>
                    <a:bodyPr/>
                    <a:lstStyle/>
                    <a:p>
                      <a:pPr algn="r">
                        <a:lnSpc>
                          <a:spcPct val="107000"/>
                        </a:lnSpc>
                      </a:pPr>
                      <a:r>
                        <a:rPr lang="en-GB" sz="1050" kern="0" dirty="0">
                          <a:effectLst/>
                        </a:rPr>
                        <a:t>0</a:t>
                      </a:r>
                      <a:endParaRPr lang="nl-NL" sz="1100" kern="100" dirty="0">
                        <a:effectLst/>
                        <a:latin typeface="Cambria" panose="02040503050406030204" pitchFamily="18" charset="0"/>
                        <a:ea typeface="Calibri" panose="020F0502020204030204" pitchFamily="34" charset="0"/>
                        <a:cs typeface="Times New Roman" panose="02020603050405020304" pitchFamily="18" charset="0"/>
                      </a:endParaRPr>
                    </a:p>
                  </a:txBody>
                  <a:tcPr marL="38313" marR="38313" marT="0" marB="0" anchor="b">
                    <a:solidFill>
                      <a:schemeClr val="tx1"/>
                    </a:solidFill>
                  </a:tcPr>
                </a:tc>
                <a:extLst>
                  <a:ext uri="{0D108BD9-81ED-4DB2-BD59-A6C34878D82A}">
                    <a16:rowId xmlns:a16="http://schemas.microsoft.com/office/drawing/2014/main" val="1549354323"/>
                  </a:ext>
                </a:extLst>
              </a:tr>
            </a:tbl>
          </a:graphicData>
        </a:graphic>
      </p:graphicFrame>
      <p:sp>
        <p:nvSpPr>
          <p:cNvPr id="6" name="Tijdelijke aanduiding voor inhoud 2">
            <a:extLst>
              <a:ext uri="{FF2B5EF4-FFF2-40B4-BE49-F238E27FC236}">
                <a16:creationId xmlns:a16="http://schemas.microsoft.com/office/drawing/2014/main" id="{D4E524F1-D80B-64E0-CB38-99B18A45CFFA}"/>
              </a:ext>
            </a:extLst>
          </p:cNvPr>
          <p:cNvSpPr txBox="1">
            <a:spLocks/>
          </p:cNvSpPr>
          <p:nvPr/>
        </p:nvSpPr>
        <p:spPr>
          <a:xfrm>
            <a:off x="9525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latin typeface="Cambria" panose="02040503050406030204" pitchFamily="18" charset="0"/>
                <a:ea typeface="Cambria" panose="02040503050406030204" pitchFamily="18" charset="0"/>
              </a:rPr>
              <a:t>2003 wijzigingen:</a:t>
            </a:r>
            <a:br>
              <a:rPr lang="nl-NL" dirty="0">
                <a:latin typeface="Cambria" panose="02040503050406030204" pitchFamily="18" charset="0"/>
                <a:ea typeface="Cambria" panose="02040503050406030204" pitchFamily="18" charset="0"/>
              </a:rPr>
            </a:br>
            <a:r>
              <a:rPr lang="nl-NL" dirty="0">
                <a:latin typeface="Cambria" panose="02040503050406030204" pitchFamily="18" charset="0"/>
                <a:ea typeface="Cambria" panose="02040503050406030204" pitchFamily="18" charset="0"/>
              </a:rPr>
              <a:t>Ruimte laten en keuzes bieden</a:t>
            </a:r>
            <a:endParaRPr lang="en-GB" dirty="0">
              <a:latin typeface="Cambria" panose="02040503050406030204" pitchFamily="18" charset="0"/>
              <a:ea typeface="Cambria" panose="02040503050406030204" pitchFamily="18" charset="0"/>
            </a:endParaRPr>
          </a:p>
          <a:p>
            <a:pPr marL="514350" indent="-514350">
              <a:buFont typeface="Arial" panose="020B0604020202020204" pitchFamily="34" charset="0"/>
              <a:buAutoNum type="arabicPeriod"/>
            </a:pPr>
            <a:r>
              <a:rPr lang="nl-NL" dirty="0">
                <a:latin typeface="Cambria" panose="02040503050406030204" pitchFamily="18" charset="0"/>
                <a:ea typeface="Cambria" panose="02040503050406030204" pitchFamily="18" charset="0"/>
              </a:rPr>
              <a:t>Standaardisatie</a:t>
            </a:r>
          </a:p>
          <a:p>
            <a:pPr marL="514350" indent="-514350">
              <a:buFont typeface="Arial" panose="020B0604020202020204" pitchFamily="34" charset="0"/>
              <a:buAutoNum type="arabicPeriod"/>
            </a:pPr>
            <a:r>
              <a:rPr lang="nl-NL" dirty="0">
                <a:latin typeface="Cambria" panose="02040503050406030204" pitchFamily="18" charset="0"/>
                <a:ea typeface="Cambria" panose="02040503050406030204" pitchFamily="18" charset="0"/>
                <a:sym typeface="Wingdings" panose="05000000000000000000" pitchFamily="2" charset="2"/>
              </a:rPr>
              <a:t>Kleiner gemeenschappelijk deel</a:t>
            </a:r>
          </a:p>
          <a:p>
            <a:pPr marL="514350" indent="-514350">
              <a:buFont typeface="Arial" panose="020B0604020202020204" pitchFamily="34" charset="0"/>
              <a:buAutoNum type="arabicPeriod"/>
            </a:pPr>
            <a:r>
              <a:rPr lang="nl-NL" dirty="0">
                <a:latin typeface="Cambria" panose="02040503050406030204" pitchFamily="18" charset="0"/>
                <a:ea typeface="Cambria" panose="02040503050406030204" pitchFamily="18" charset="0"/>
                <a:sym typeface="Wingdings" panose="05000000000000000000" pitchFamily="2" charset="2"/>
              </a:rPr>
              <a:t>Meer keuze ruimte</a:t>
            </a:r>
          </a:p>
          <a:p>
            <a:pPr marL="514350" indent="-514350">
              <a:buFont typeface="Arial" panose="020B0604020202020204" pitchFamily="34" charset="0"/>
              <a:buAutoNum type="arabicPeriod"/>
            </a:pPr>
            <a:endParaRPr lang="nl-NL" dirty="0">
              <a:latin typeface="Cambria" panose="02040503050406030204" pitchFamily="18" charset="0"/>
              <a:ea typeface="Cambria" panose="02040503050406030204" pitchFamily="18" charset="0"/>
              <a:sym typeface="Wingdings" panose="05000000000000000000" pitchFamily="2" charset="2"/>
            </a:endParaRPr>
          </a:p>
          <a:p>
            <a:pPr marL="0" indent="0">
              <a:buNone/>
            </a:pPr>
            <a:r>
              <a:rPr lang="nl-NL" dirty="0">
                <a:latin typeface="Cambria" panose="02040503050406030204" pitchFamily="18" charset="0"/>
                <a:ea typeface="Cambria" panose="02040503050406030204" pitchFamily="18" charset="0"/>
                <a:sym typeface="Wingdings" panose="05000000000000000000" pitchFamily="2" charset="2"/>
              </a:rPr>
              <a:t>	Wat resulteert in</a:t>
            </a:r>
            <a:endParaRPr lang="en-GB" dirty="0">
              <a:latin typeface="Cambria" panose="02040503050406030204" pitchFamily="18" charset="0"/>
              <a:ea typeface="Cambria" panose="02040503050406030204" pitchFamily="18" charset="0"/>
              <a:sym typeface="Wingdings" panose="05000000000000000000" pitchFamily="2" charset="2"/>
            </a:endParaRPr>
          </a:p>
        </p:txBody>
      </p:sp>
    </p:spTree>
    <p:extLst>
      <p:ext uri="{BB962C8B-B14F-4D97-AF65-F5344CB8AC3E}">
        <p14:creationId xmlns:p14="http://schemas.microsoft.com/office/powerpoint/2010/main" val="18110641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left)">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left)">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F4E57074-B1F2-36D8-7BB3-BF1BCAC5A4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3" t="4546" r="37543" b="4546"/>
          <a:stretch/>
        </p:blipFill>
        <p:spPr bwMode="auto">
          <a:xfrm>
            <a:off x="6096000" y="10"/>
            <a:ext cx="6095997"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72ECB679-9120-E7CD-7E70-660F27AAB451}"/>
              </a:ext>
            </a:extLst>
          </p:cNvPr>
          <p:cNvSpPr/>
          <p:nvPr/>
        </p:nvSpPr>
        <p:spPr>
          <a:xfrm>
            <a:off x="0" y="0"/>
            <a:ext cx="8174182" cy="6858000"/>
          </a:xfrm>
          <a:prstGeom prst="rect">
            <a:avLst/>
          </a:prstGeom>
          <a:gradFill flip="none" rotWithShape="1">
            <a:gsLst>
              <a:gs pos="71000">
                <a:schemeClr val="tx1">
                  <a:alpha val="50000"/>
                </a:schemeClr>
              </a:gs>
              <a:gs pos="37000">
                <a:schemeClr val="tx1"/>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4" descr="Leo Constellation Zodiac Sign Leo Constellation Lines Stock Photo -  Download Image Now - iStock">
            <a:extLst>
              <a:ext uri="{FF2B5EF4-FFF2-40B4-BE49-F238E27FC236}">
                <a16:creationId xmlns:a16="http://schemas.microsoft.com/office/drawing/2014/main" id="{F514ABBF-4FBC-85A7-8F10-7CA2ECA4B4D9}"/>
              </a:ext>
            </a:extLst>
          </p:cNvPr>
          <p:cNvPicPr>
            <a:picLocks noChangeAspect="1" noChangeArrowheads="1"/>
          </p:cNvPicPr>
          <p:nvPr/>
        </p:nvPicPr>
        <p:blipFill rotWithShape="1">
          <a:blip r:embed="rId4">
            <a:biLevel thresh="25000"/>
            <a:alphaModFix amt="20000"/>
            <a:extLst>
              <a:ext uri="{28A0092B-C50C-407E-A947-70E740481C1C}">
                <a14:useLocalDpi xmlns:a14="http://schemas.microsoft.com/office/drawing/2010/main" val="0"/>
              </a:ext>
            </a:extLst>
          </a:blip>
          <a:srcRect l="38480"/>
          <a:stretch/>
        </p:blipFill>
        <p:spPr bwMode="auto">
          <a:xfrm>
            <a:off x="-3" y="0"/>
            <a:ext cx="63286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70BADFD-D6A8-E1BB-6214-B22DABCD97D1}"/>
              </a:ext>
            </a:extLst>
          </p:cNvPr>
          <p:cNvSpPr>
            <a:spLocks noGrp="1"/>
          </p:cNvSpPr>
          <p:nvPr>
            <p:ph type="ctrTitle"/>
          </p:nvPr>
        </p:nvSpPr>
        <p:spPr>
          <a:xfrm>
            <a:off x="477981" y="942943"/>
            <a:ext cx="4911438" cy="3204134"/>
          </a:xfrm>
        </p:spPr>
        <p:txBody>
          <a:bodyPr anchor="t">
            <a:normAutofit/>
          </a:bodyPr>
          <a:lstStyle/>
          <a:p>
            <a:pPr algn="l"/>
            <a:r>
              <a:rPr lang="nl-NL" sz="4800" dirty="0" err="1">
                <a:solidFill>
                  <a:schemeClr val="bg1"/>
                </a:solidFill>
                <a:latin typeface="Cambria" panose="02040503050406030204" pitchFamily="18" charset="0"/>
                <a:ea typeface="Cambria" panose="02040503050406030204" pitchFamily="18" charset="0"/>
              </a:rPr>
              <a:t>NoS</a:t>
            </a:r>
            <a:r>
              <a:rPr lang="nl-NL" sz="4800" dirty="0">
                <a:solidFill>
                  <a:schemeClr val="bg1"/>
                </a:solidFill>
                <a:latin typeface="Cambria" panose="02040503050406030204" pitchFamily="18" charset="0"/>
                <a:ea typeface="Cambria" panose="02040503050406030204" pitchFamily="18" charset="0"/>
              </a:rPr>
              <a:t> onderwijs in de toekomst</a:t>
            </a:r>
            <a:endParaRPr lang="en-GB" sz="4800" dirty="0">
              <a:solidFill>
                <a:schemeClr val="bg1"/>
              </a:solidFill>
              <a:latin typeface="Cambria" panose="02040503050406030204" pitchFamily="18" charset="0"/>
              <a:ea typeface="Cambria" panose="02040503050406030204" pitchFamily="18" charset="0"/>
            </a:endParaRPr>
          </a:p>
        </p:txBody>
      </p:sp>
      <p:sp>
        <p:nvSpPr>
          <p:cNvPr id="5" name="Rechthoek 4">
            <a:extLst>
              <a:ext uri="{FF2B5EF4-FFF2-40B4-BE49-F238E27FC236}">
                <a16:creationId xmlns:a16="http://schemas.microsoft.com/office/drawing/2014/main" id="{0141BF79-E778-E0C3-E6B8-07C854027124}"/>
              </a:ext>
            </a:extLst>
          </p:cNvPr>
          <p:cNvSpPr/>
          <p:nvPr/>
        </p:nvSpPr>
        <p:spPr>
          <a:xfrm>
            <a:off x="346364" y="429491"/>
            <a:ext cx="1177636" cy="3851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3" name="Ondertitel 2">
            <a:extLst>
              <a:ext uri="{FF2B5EF4-FFF2-40B4-BE49-F238E27FC236}">
                <a16:creationId xmlns:a16="http://schemas.microsoft.com/office/drawing/2014/main" id="{12E393A0-2E7A-A458-1550-90E4AA7928A9}"/>
              </a:ext>
            </a:extLst>
          </p:cNvPr>
          <p:cNvSpPr>
            <a:spLocks noGrp="1"/>
          </p:cNvSpPr>
          <p:nvPr>
            <p:ph type="subTitle" idx="1"/>
          </p:nvPr>
        </p:nvSpPr>
        <p:spPr>
          <a:xfrm>
            <a:off x="477979" y="2286000"/>
            <a:ext cx="5259629" cy="4446270"/>
          </a:xfrm>
        </p:spPr>
        <p:txBody>
          <a:bodyPr>
            <a:noAutofit/>
          </a:bodyPr>
          <a:lstStyle/>
          <a:p>
            <a:pPr algn="l"/>
            <a:r>
              <a:rPr lang="nl-NL" dirty="0">
                <a:solidFill>
                  <a:schemeClr val="bg1"/>
                </a:solidFill>
                <a:latin typeface="Cambria" panose="02040503050406030204" pitchFamily="18" charset="0"/>
                <a:ea typeface="Cambria" panose="02040503050406030204" pitchFamily="18" charset="0"/>
              </a:rPr>
              <a:t>Wat kunnen we leren van ANW?</a:t>
            </a:r>
          </a:p>
          <a:p>
            <a:pPr algn="l"/>
            <a:endParaRPr lang="nl-NL" dirty="0">
              <a:solidFill>
                <a:schemeClr val="bg1"/>
              </a:solidFill>
              <a:latin typeface="Cambria" panose="02040503050406030204" pitchFamily="18" charset="0"/>
              <a:ea typeface="Cambria" panose="02040503050406030204" pitchFamily="18" charset="0"/>
            </a:endParaRPr>
          </a:p>
          <a:p>
            <a:pPr algn="l"/>
            <a:r>
              <a:rPr lang="nl-NL" dirty="0">
                <a:solidFill>
                  <a:schemeClr val="bg1"/>
                </a:solidFill>
                <a:latin typeface="Cambria" panose="02040503050406030204" pitchFamily="18" charset="0"/>
                <a:ea typeface="Cambria" panose="02040503050406030204" pitchFamily="18" charset="0"/>
              </a:rPr>
              <a:t>Conceptie en ideologie was </a:t>
            </a:r>
            <a:r>
              <a:rPr lang="nl-NL" b="1" dirty="0">
                <a:solidFill>
                  <a:schemeClr val="bg1"/>
                </a:solidFill>
                <a:latin typeface="Cambria" panose="02040503050406030204" pitchFamily="18" charset="0"/>
                <a:ea typeface="Cambria" panose="02040503050406030204" pitchFamily="18" charset="0"/>
              </a:rPr>
              <a:t>niet het probleem, </a:t>
            </a:r>
            <a:r>
              <a:rPr lang="nl-NL" dirty="0">
                <a:solidFill>
                  <a:schemeClr val="bg1"/>
                </a:solidFill>
                <a:latin typeface="Cambria" panose="02040503050406030204" pitchFamily="18" charset="0"/>
                <a:ea typeface="Cambria" panose="02040503050406030204" pitchFamily="18" charset="0"/>
              </a:rPr>
              <a:t>het was </a:t>
            </a:r>
            <a:r>
              <a:rPr lang="nl-NL" b="1" dirty="0">
                <a:solidFill>
                  <a:schemeClr val="bg1"/>
                </a:solidFill>
                <a:latin typeface="Cambria" panose="02040503050406030204" pitchFamily="18" charset="0"/>
                <a:ea typeface="Cambria" panose="02040503050406030204" pitchFamily="18" charset="0"/>
              </a:rPr>
              <a:t>de uitvoering</a:t>
            </a:r>
            <a:r>
              <a:rPr lang="nl-NL" dirty="0">
                <a:solidFill>
                  <a:schemeClr val="bg1"/>
                </a:solidFill>
                <a:latin typeface="Cambria" panose="02040503050406030204" pitchFamily="18" charset="0"/>
                <a:ea typeface="Cambria" panose="02040503050406030204" pitchFamily="18" charset="0"/>
              </a:rPr>
              <a:t>.</a:t>
            </a:r>
          </a:p>
          <a:p>
            <a:pPr marL="342900" indent="-342900" algn="l">
              <a:buFont typeface="Wingdings" panose="05000000000000000000" pitchFamily="2" charset="2"/>
              <a:buChar char="à"/>
            </a:pPr>
            <a:r>
              <a:rPr lang="nl-NL" dirty="0">
                <a:solidFill>
                  <a:schemeClr val="bg1"/>
                </a:solidFill>
                <a:latin typeface="Cambria" panose="02040503050406030204" pitchFamily="18" charset="0"/>
                <a:ea typeface="Cambria" panose="02040503050406030204" pitchFamily="18" charset="0"/>
                <a:sym typeface="Wingdings" panose="05000000000000000000" pitchFamily="2" charset="2"/>
              </a:rPr>
              <a:t>Aansluiten bij actualiteit en </a:t>
            </a:r>
            <a:r>
              <a:rPr lang="nl-NL" dirty="0" err="1">
                <a:solidFill>
                  <a:schemeClr val="bg1"/>
                </a:solidFill>
                <a:latin typeface="Cambria" panose="02040503050406030204" pitchFamily="18" charset="0"/>
                <a:ea typeface="Cambria" panose="02040503050406030204" pitchFamily="18" charset="0"/>
                <a:sym typeface="Wingdings" panose="05000000000000000000" pitchFamily="2" charset="2"/>
              </a:rPr>
              <a:t>vakinhoud</a:t>
            </a:r>
            <a:endParaRPr lang="nl-NL" dirty="0">
              <a:solidFill>
                <a:schemeClr val="bg1"/>
              </a:solidFill>
              <a:latin typeface="Cambria" panose="02040503050406030204" pitchFamily="18" charset="0"/>
              <a:ea typeface="Cambria" panose="02040503050406030204" pitchFamily="18" charset="0"/>
              <a:sym typeface="Wingdings" panose="05000000000000000000" pitchFamily="2" charset="2"/>
            </a:endParaRPr>
          </a:p>
          <a:p>
            <a:pPr marL="342900" indent="-342900" algn="l">
              <a:buFont typeface="Wingdings" panose="05000000000000000000" pitchFamily="2" charset="2"/>
              <a:buChar char="à"/>
            </a:pPr>
            <a:r>
              <a:rPr lang="nl-NL" dirty="0">
                <a:solidFill>
                  <a:schemeClr val="bg1"/>
                </a:solidFill>
                <a:latin typeface="Cambria" panose="02040503050406030204" pitchFamily="18" charset="0"/>
                <a:ea typeface="Cambria" panose="02040503050406030204" pitchFamily="18" charset="0"/>
                <a:sym typeface="Wingdings" panose="05000000000000000000" pitchFamily="2" charset="2"/>
              </a:rPr>
              <a:t>Integreer i.p.v. toevoegen</a:t>
            </a:r>
            <a:endParaRPr lang="nl-NL" dirty="0">
              <a:solidFill>
                <a:schemeClr val="bg1"/>
              </a:solidFill>
              <a:latin typeface="Cambria" panose="02040503050406030204" pitchFamily="18" charset="0"/>
              <a:ea typeface="Cambria" panose="02040503050406030204" pitchFamily="18" charset="0"/>
            </a:endParaRPr>
          </a:p>
          <a:p>
            <a:pPr marL="342900" indent="-342900" algn="l">
              <a:buFont typeface="Wingdings" panose="05000000000000000000" pitchFamily="2" charset="2"/>
              <a:buChar char="à"/>
            </a:pPr>
            <a:r>
              <a:rPr lang="nl-NL" dirty="0">
                <a:solidFill>
                  <a:schemeClr val="bg1"/>
                </a:solidFill>
                <a:latin typeface="Cambria" panose="02040503050406030204" pitchFamily="18" charset="0"/>
                <a:ea typeface="Cambria" panose="02040503050406030204" pitchFamily="18" charset="0"/>
                <a:sym typeface="Wingdings" panose="05000000000000000000" pitchFamily="2" charset="2"/>
              </a:rPr>
              <a:t>Zorg voor voldoende professionalisering bij docenten</a:t>
            </a:r>
            <a:endParaRPr lang="en-GB"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78121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B1E6B8-9862-E25C-4718-5D8513679E30}"/>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F5B815DF-FB10-A48F-5AAD-A691C73C6F61}"/>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hthoek 17">
            <a:extLst>
              <a:ext uri="{FF2B5EF4-FFF2-40B4-BE49-F238E27FC236}">
                <a16:creationId xmlns:a16="http://schemas.microsoft.com/office/drawing/2014/main" id="{FDD57DE8-310D-7989-C087-6AFA1BE85CDE}"/>
              </a:ext>
            </a:extLst>
          </p:cNvPr>
          <p:cNvSpPr/>
          <p:nvPr/>
        </p:nvSpPr>
        <p:spPr>
          <a:xfrm flipH="1">
            <a:off x="7041573" y="0"/>
            <a:ext cx="7948032" cy="6858000"/>
          </a:xfrm>
          <a:prstGeom prst="rect">
            <a:avLst/>
          </a:prstGeom>
          <a:gradFill flip="none" rotWithShape="1">
            <a:gsLst>
              <a:gs pos="61000">
                <a:schemeClr val="bg1">
                  <a:alpha val="46000"/>
                </a:schemeClr>
              </a:gs>
              <a:gs pos="37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inhoud 2">
            <a:extLst>
              <a:ext uri="{FF2B5EF4-FFF2-40B4-BE49-F238E27FC236}">
                <a16:creationId xmlns:a16="http://schemas.microsoft.com/office/drawing/2014/main" id="{66D52685-29DA-FD65-114A-0AB53D91DBFE}"/>
              </a:ext>
            </a:extLst>
          </p:cNvPr>
          <p:cNvSpPr>
            <a:spLocks noGrp="1"/>
          </p:cNvSpPr>
          <p:nvPr>
            <p:ph idx="1"/>
          </p:nvPr>
        </p:nvSpPr>
        <p:spPr>
          <a:xfrm>
            <a:off x="931499" y="1338995"/>
            <a:ext cx="7710083" cy="5519005"/>
          </a:xfrm>
        </p:spPr>
        <p:txBody>
          <a:bodyPr>
            <a:normAutofit fontScale="85000" lnSpcReduction="20000"/>
          </a:bodyPr>
          <a:lstStyle/>
          <a:p>
            <a:pPr marL="0" indent="0">
              <a:buNone/>
            </a:pPr>
            <a:r>
              <a:rPr lang="nl-NL" b="1" dirty="0">
                <a:solidFill>
                  <a:schemeClr val="bg1"/>
                </a:solidFill>
              </a:rPr>
              <a:t>1. ANW</a:t>
            </a:r>
            <a:r>
              <a:rPr lang="nl-NL" dirty="0">
                <a:solidFill>
                  <a:schemeClr val="bg1"/>
                </a:solidFill>
              </a:rPr>
              <a:t>						</a:t>
            </a:r>
            <a:r>
              <a:rPr lang="nl-NL" b="1" dirty="0">
                <a:solidFill>
                  <a:schemeClr val="bg1"/>
                </a:solidFill>
              </a:rPr>
              <a:t>15 min.</a:t>
            </a:r>
            <a:br>
              <a:rPr lang="nl-NL" dirty="0">
                <a:solidFill>
                  <a:schemeClr val="bg1"/>
                </a:solidFill>
              </a:rPr>
            </a:br>
            <a:r>
              <a:rPr lang="nl-NL" i="1" dirty="0">
                <a:solidFill>
                  <a:schemeClr val="bg1"/>
                </a:solidFill>
                <a:sym typeface="Wingdings" panose="05000000000000000000" pitchFamily="2" charset="2"/>
              </a:rPr>
              <a:t>Wat ging er goed, wat ging er fout?</a:t>
            </a:r>
          </a:p>
          <a:p>
            <a:pPr marL="0" indent="0">
              <a:buNone/>
            </a:pPr>
            <a:endParaRPr lang="nl-NL" i="1" dirty="0">
              <a:solidFill>
                <a:schemeClr val="bg1"/>
              </a:solidFill>
              <a:sym typeface="Wingdings" panose="05000000000000000000" pitchFamily="2" charset="2"/>
            </a:endParaRPr>
          </a:p>
          <a:p>
            <a:pPr marL="0" indent="0">
              <a:buNone/>
            </a:pPr>
            <a:r>
              <a:rPr lang="nl-NL" b="1" dirty="0">
                <a:solidFill>
                  <a:schemeClr val="bg1"/>
                </a:solidFill>
                <a:sym typeface="Wingdings" panose="05000000000000000000" pitchFamily="2" charset="2"/>
              </a:rPr>
              <a:t>2. Burgerschapsonderwijs	</a:t>
            </a:r>
            <a:r>
              <a:rPr lang="nl-NL" dirty="0">
                <a:solidFill>
                  <a:schemeClr val="bg1"/>
                </a:solidFill>
                <a:sym typeface="Wingdings" panose="05000000000000000000" pitchFamily="2" charset="2"/>
              </a:rPr>
              <a:t>			</a:t>
            </a:r>
            <a:r>
              <a:rPr lang="nl-NL" b="1" dirty="0">
                <a:solidFill>
                  <a:schemeClr val="bg1"/>
                </a:solidFill>
                <a:sym typeface="Wingdings" panose="05000000000000000000" pitchFamily="2" charset="2"/>
              </a:rPr>
              <a:t>10 min.</a:t>
            </a:r>
            <a:br>
              <a:rPr lang="nl-NL" dirty="0">
                <a:solidFill>
                  <a:schemeClr val="bg1"/>
                </a:solidFill>
                <a:sym typeface="Wingdings" panose="05000000000000000000" pitchFamily="2" charset="2"/>
              </a:rPr>
            </a:br>
            <a:r>
              <a:rPr lang="nl-NL" i="1" dirty="0">
                <a:solidFill>
                  <a:schemeClr val="bg1"/>
                </a:solidFill>
                <a:sym typeface="Wingdings" panose="05000000000000000000" pitchFamily="2" charset="2"/>
              </a:rPr>
              <a:t>Wat vraagt het nieuwe programma?</a:t>
            </a:r>
          </a:p>
          <a:p>
            <a:pPr marL="0" indent="0">
              <a:buNone/>
            </a:pPr>
            <a:endParaRPr lang="nl-NL" i="1" dirty="0">
              <a:solidFill>
                <a:schemeClr val="bg1"/>
              </a:solidFill>
              <a:sym typeface="Wingdings" panose="05000000000000000000" pitchFamily="2" charset="2"/>
            </a:endParaRPr>
          </a:p>
          <a:p>
            <a:pPr marL="0" indent="0">
              <a:buNone/>
            </a:pPr>
            <a:r>
              <a:rPr lang="nl-NL" b="1" dirty="0">
                <a:solidFill>
                  <a:schemeClr val="bg1"/>
                </a:solidFill>
                <a:sym typeface="Wingdings" panose="05000000000000000000" pitchFamily="2" charset="2"/>
              </a:rPr>
              <a:t>3. Integreren in de </a:t>
            </a:r>
            <a:r>
              <a:rPr lang="nl-NL" b="1" dirty="0" err="1">
                <a:solidFill>
                  <a:schemeClr val="bg1"/>
                </a:solidFill>
                <a:sym typeface="Wingdings" panose="05000000000000000000" pitchFamily="2" charset="2"/>
              </a:rPr>
              <a:t>vakinhoud</a:t>
            </a:r>
            <a:r>
              <a:rPr lang="nl-NL" dirty="0">
                <a:solidFill>
                  <a:schemeClr val="bg1"/>
                </a:solidFill>
                <a:sym typeface="Wingdings" panose="05000000000000000000" pitchFamily="2" charset="2"/>
              </a:rPr>
              <a:t>			</a:t>
            </a:r>
            <a:r>
              <a:rPr lang="nl-NL" b="1" dirty="0">
                <a:solidFill>
                  <a:schemeClr val="bg1"/>
                </a:solidFill>
                <a:sym typeface="Wingdings" panose="05000000000000000000" pitchFamily="2" charset="2"/>
              </a:rPr>
              <a:t>10 min.</a:t>
            </a:r>
            <a:br>
              <a:rPr lang="nl-NL" dirty="0">
                <a:solidFill>
                  <a:schemeClr val="bg1"/>
                </a:solidFill>
                <a:sym typeface="Wingdings" panose="05000000000000000000" pitchFamily="2" charset="2"/>
              </a:rPr>
            </a:br>
            <a:r>
              <a:rPr lang="nl-NL" i="1" dirty="0">
                <a:solidFill>
                  <a:schemeClr val="bg1"/>
                </a:solidFill>
                <a:sym typeface="Wingdings" panose="05000000000000000000" pitchFamily="2" charset="2"/>
              </a:rPr>
              <a:t>Voorbeelden van verschillende V4 lessen</a:t>
            </a:r>
          </a:p>
          <a:p>
            <a:pPr marL="0" indent="0">
              <a:buNone/>
            </a:pPr>
            <a:endParaRPr lang="nl-NL" i="1" dirty="0">
              <a:solidFill>
                <a:schemeClr val="bg1"/>
              </a:solidFill>
              <a:sym typeface="Wingdings" panose="05000000000000000000" pitchFamily="2" charset="2"/>
            </a:endParaRPr>
          </a:p>
          <a:p>
            <a:pPr marL="0" indent="0">
              <a:buNone/>
            </a:pPr>
            <a:r>
              <a:rPr lang="nl-NL" b="1" dirty="0">
                <a:solidFill>
                  <a:schemeClr val="bg1"/>
                </a:solidFill>
                <a:sym typeface="Wingdings" panose="05000000000000000000" pitchFamily="2" charset="2"/>
              </a:rPr>
              <a:t>4. Zelf aan de slag</a:t>
            </a:r>
            <a:r>
              <a:rPr lang="nl-NL" dirty="0">
                <a:solidFill>
                  <a:schemeClr val="bg1"/>
                </a:solidFill>
                <a:sym typeface="Wingdings" panose="05000000000000000000" pitchFamily="2" charset="2"/>
              </a:rPr>
              <a:t>					</a:t>
            </a:r>
            <a:r>
              <a:rPr lang="nl-NL" b="1" dirty="0">
                <a:solidFill>
                  <a:schemeClr val="bg1"/>
                </a:solidFill>
                <a:sym typeface="Wingdings" panose="05000000000000000000" pitchFamily="2" charset="2"/>
              </a:rPr>
              <a:t>25 min.</a:t>
            </a:r>
            <a:br>
              <a:rPr lang="nl-NL" dirty="0">
                <a:solidFill>
                  <a:schemeClr val="bg1"/>
                </a:solidFill>
                <a:sym typeface="Wingdings" panose="05000000000000000000" pitchFamily="2" charset="2"/>
              </a:rPr>
            </a:br>
            <a:r>
              <a:rPr lang="nl-NL" i="1" dirty="0">
                <a:solidFill>
                  <a:schemeClr val="bg1"/>
                </a:solidFill>
                <a:sym typeface="Wingdings" panose="05000000000000000000" pitchFamily="2" charset="2"/>
              </a:rPr>
              <a:t>Uitdenken van lessen die passen binnen jouw programma en de burgerschapsdoelen.</a:t>
            </a:r>
          </a:p>
          <a:p>
            <a:pPr marL="0" indent="0">
              <a:buNone/>
            </a:pPr>
            <a:endParaRPr lang="nl-NL" i="1" dirty="0">
              <a:solidFill>
                <a:schemeClr val="bg1"/>
              </a:solidFill>
              <a:sym typeface="Wingdings" panose="05000000000000000000" pitchFamily="2" charset="2"/>
            </a:endParaRPr>
          </a:p>
          <a:p>
            <a:pPr marL="0" indent="0">
              <a:buNone/>
            </a:pPr>
            <a:r>
              <a:rPr lang="nl-NL" b="1" i="1" dirty="0">
                <a:solidFill>
                  <a:schemeClr val="bg1"/>
                </a:solidFill>
                <a:sym typeface="Wingdings" panose="05000000000000000000" pitchFamily="2" charset="2"/>
              </a:rPr>
              <a:t>5. </a:t>
            </a:r>
            <a:r>
              <a:rPr lang="nl-NL" b="1" dirty="0">
                <a:solidFill>
                  <a:schemeClr val="bg1"/>
                </a:solidFill>
                <a:sym typeface="Wingdings" panose="05000000000000000000" pitchFamily="2" charset="2"/>
              </a:rPr>
              <a:t>Uitwisselen</a:t>
            </a:r>
            <a:r>
              <a:rPr lang="nl-NL" dirty="0">
                <a:solidFill>
                  <a:schemeClr val="bg1"/>
                </a:solidFill>
                <a:sym typeface="Wingdings" panose="05000000000000000000" pitchFamily="2" charset="2"/>
              </a:rPr>
              <a:t>					</a:t>
            </a:r>
            <a:r>
              <a:rPr lang="nl-NL" b="1" dirty="0">
                <a:solidFill>
                  <a:schemeClr val="bg1"/>
                </a:solidFill>
                <a:sym typeface="Wingdings" panose="05000000000000000000" pitchFamily="2" charset="2"/>
              </a:rPr>
              <a:t>15 min.</a:t>
            </a:r>
            <a:br>
              <a:rPr lang="nl-NL" dirty="0">
                <a:solidFill>
                  <a:schemeClr val="bg1"/>
                </a:solidFill>
                <a:sym typeface="Wingdings" panose="05000000000000000000" pitchFamily="2" charset="2"/>
              </a:rPr>
            </a:br>
            <a:r>
              <a:rPr lang="nl-NL" i="1" dirty="0">
                <a:solidFill>
                  <a:schemeClr val="bg1"/>
                </a:solidFill>
                <a:sym typeface="Wingdings" panose="05000000000000000000" pitchFamily="2" charset="2"/>
              </a:rPr>
              <a:t>Delen van verschillende ideeën om </a:t>
            </a:r>
            <a:br>
              <a:rPr lang="nl-NL" i="1" dirty="0">
                <a:solidFill>
                  <a:schemeClr val="bg1"/>
                </a:solidFill>
                <a:sym typeface="Wingdings" panose="05000000000000000000" pitchFamily="2" charset="2"/>
              </a:rPr>
            </a:br>
            <a:r>
              <a:rPr lang="nl-NL" i="1" dirty="0">
                <a:solidFill>
                  <a:schemeClr val="bg1"/>
                </a:solidFill>
                <a:sym typeface="Wingdings" panose="05000000000000000000" pitchFamily="2" charset="2"/>
              </a:rPr>
              <a:t>burgerschap te integreren in de </a:t>
            </a:r>
            <a:r>
              <a:rPr lang="nl-NL" i="1" dirty="0" err="1">
                <a:solidFill>
                  <a:schemeClr val="bg1"/>
                </a:solidFill>
                <a:sym typeface="Wingdings" panose="05000000000000000000" pitchFamily="2" charset="2"/>
              </a:rPr>
              <a:t>vakles</a:t>
            </a:r>
            <a:r>
              <a:rPr lang="nl-NL" i="1" dirty="0">
                <a:solidFill>
                  <a:schemeClr val="bg1"/>
                </a:solidFill>
                <a:sym typeface="Wingdings" panose="05000000000000000000" pitchFamily="2" charset="2"/>
              </a:rPr>
              <a:t>.</a:t>
            </a:r>
          </a:p>
        </p:txBody>
      </p:sp>
      <p:sp>
        <p:nvSpPr>
          <p:cNvPr id="8" name="Titel 1">
            <a:extLst>
              <a:ext uri="{FF2B5EF4-FFF2-40B4-BE49-F238E27FC236}">
                <a16:creationId xmlns:a16="http://schemas.microsoft.com/office/drawing/2014/main" id="{DAA16E2F-5221-DB46-C305-80A6ECD1FEC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Planning (19:30 – 20:45)</a:t>
            </a:r>
            <a:endParaRPr lang="en-GB"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68946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30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300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300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300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45550CD-F018-3BEA-73E3-1B5A74C689F2}"/>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95034BD0-5A3F-FF57-C1FB-1C71721049E3}"/>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201DEDBF-E21B-8E1B-5E42-9A85EBF21AD7}"/>
              </a:ext>
            </a:extLst>
          </p:cNvPr>
          <p:cNvSpPr>
            <a:spLocks noGrp="1"/>
          </p:cNvSpPr>
          <p:nvPr>
            <p:ph idx="1"/>
          </p:nvPr>
        </p:nvSpPr>
        <p:spPr>
          <a:xfrm>
            <a:off x="931499" y="1768510"/>
            <a:ext cx="4002241" cy="5089490"/>
          </a:xfrm>
        </p:spPr>
        <p:txBody>
          <a:bodyPr>
            <a:normAutofit/>
          </a:bodyPr>
          <a:lstStyle/>
          <a:p>
            <a:pPr marL="0" indent="0">
              <a:buNone/>
            </a:pPr>
            <a:r>
              <a:rPr lang="nl-NL" dirty="0">
                <a:solidFill>
                  <a:schemeClr val="bg1"/>
                </a:solidFill>
              </a:rPr>
              <a:t>Waar ligt de link met </a:t>
            </a:r>
            <a:br>
              <a:rPr lang="nl-NL" dirty="0">
                <a:solidFill>
                  <a:schemeClr val="bg1"/>
                </a:solidFill>
              </a:rPr>
            </a:br>
            <a:r>
              <a:rPr lang="nl-NL" dirty="0">
                <a:solidFill>
                  <a:schemeClr val="bg1"/>
                </a:solidFill>
              </a:rPr>
              <a:t>natuurkunde?</a:t>
            </a:r>
          </a:p>
          <a:p>
            <a:pPr marL="0" indent="0">
              <a:buNone/>
            </a:pPr>
            <a:br>
              <a:rPr lang="nl-NL" dirty="0">
                <a:solidFill>
                  <a:schemeClr val="bg1"/>
                </a:solidFill>
                <a:sym typeface="Wingdings" panose="05000000000000000000" pitchFamily="2" charset="2"/>
              </a:rPr>
            </a:br>
            <a:r>
              <a:rPr lang="nl-NL" dirty="0">
                <a:solidFill>
                  <a:schemeClr val="bg1"/>
                </a:solidFill>
                <a:sym typeface="Wingdings" panose="05000000000000000000" pitchFamily="2" charset="2"/>
              </a:rPr>
              <a:t>Waarom zouden we hier tijd aan besteden?</a:t>
            </a:r>
          </a:p>
          <a:p>
            <a:pPr marL="0" indent="0">
              <a:buNone/>
            </a:pPr>
            <a:br>
              <a:rPr lang="nl-NL" dirty="0">
                <a:solidFill>
                  <a:schemeClr val="bg1"/>
                </a:solidFill>
                <a:sym typeface="Wingdings" panose="05000000000000000000" pitchFamily="2" charset="2"/>
              </a:rPr>
            </a:br>
            <a:r>
              <a:rPr lang="nl-NL" dirty="0">
                <a:solidFill>
                  <a:schemeClr val="bg1"/>
                </a:solidFill>
                <a:sym typeface="Wingdings" panose="05000000000000000000" pitchFamily="2" charset="2"/>
              </a:rPr>
              <a:t>Directe link ontbreekt</a:t>
            </a:r>
          </a:p>
        </p:txBody>
      </p:sp>
      <p:sp>
        <p:nvSpPr>
          <p:cNvPr id="8" name="Titel 1">
            <a:extLst>
              <a:ext uri="{FF2B5EF4-FFF2-40B4-BE49-F238E27FC236}">
                <a16:creationId xmlns:a16="http://schemas.microsoft.com/office/drawing/2014/main" id="{D278FD27-10A5-7ED4-F901-EDA0F65374D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Burgerschap</a:t>
            </a:r>
            <a:endParaRPr lang="en-GB" dirty="0">
              <a:solidFill>
                <a:schemeClr val="bg1"/>
              </a:solidFill>
              <a:latin typeface="Cambria" panose="02040503050406030204" pitchFamily="18" charset="0"/>
              <a:ea typeface="Cambria" panose="02040503050406030204" pitchFamily="18" charset="0"/>
            </a:endParaRPr>
          </a:p>
        </p:txBody>
      </p:sp>
      <p:pic>
        <p:nvPicPr>
          <p:cNvPr id="2" name="Afbeelding 1">
            <a:extLst>
              <a:ext uri="{FF2B5EF4-FFF2-40B4-BE49-F238E27FC236}">
                <a16:creationId xmlns:a16="http://schemas.microsoft.com/office/drawing/2014/main" id="{A265C6BC-C93B-60A3-9F22-F18B4075E8BB}"/>
              </a:ext>
            </a:extLst>
          </p:cNvPr>
          <p:cNvPicPr>
            <a:picLocks noChangeAspect="1"/>
          </p:cNvPicPr>
          <p:nvPr/>
        </p:nvPicPr>
        <p:blipFill>
          <a:blip r:embed="rId4"/>
          <a:srcRect l="2980" t="3604" r="2574" b="2143"/>
          <a:stretch/>
        </p:blipFill>
        <p:spPr>
          <a:xfrm>
            <a:off x="4933740" y="702164"/>
            <a:ext cx="7258259" cy="6155836"/>
          </a:xfrm>
          <a:prstGeom prst="rect">
            <a:avLst/>
          </a:prstGeom>
        </p:spPr>
      </p:pic>
    </p:spTree>
    <p:extLst>
      <p:ext uri="{BB962C8B-B14F-4D97-AF65-F5344CB8AC3E}">
        <p14:creationId xmlns:p14="http://schemas.microsoft.com/office/powerpoint/2010/main" val="23911095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BBAF31-63A5-5802-F825-F39C015183FF}"/>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A259BE19-6F1A-0FC3-DBFB-29619EA7978D}"/>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8284944D-921B-5EAC-0DAE-ADEDA61E0022}"/>
              </a:ext>
            </a:extLst>
          </p:cNvPr>
          <p:cNvSpPr>
            <a:spLocks noGrp="1"/>
          </p:cNvSpPr>
          <p:nvPr>
            <p:ph idx="1"/>
          </p:nvPr>
        </p:nvSpPr>
        <p:spPr>
          <a:xfrm>
            <a:off x="931499" y="1690688"/>
            <a:ext cx="4002241" cy="5167312"/>
          </a:xfrm>
        </p:spPr>
        <p:txBody>
          <a:bodyPr>
            <a:normAutofit/>
          </a:bodyPr>
          <a:lstStyle/>
          <a:p>
            <a:pPr marL="0" indent="0">
              <a:buNone/>
            </a:pPr>
            <a:r>
              <a:rPr lang="nl-NL" dirty="0">
                <a:solidFill>
                  <a:schemeClr val="bg1"/>
                </a:solidFill>
              </a:rPr>
              <a:t>Kritische denkvaardigheden</a:t>
            </a:r>
            <a:endParaRPr lang="nl-NL" dirty="0">
              <a:solidFill>
                <a:schemeClr val="bg1"/>
              </a:solidFill>
              <a:sym typeface="Wingdings" panose="05000000000000000000" pitchFamily="2" charset="2"/>
            </a:endParaRPr>
          </a:p>
        </p:txBody>
      </p:sp>
      <p:sp>
        <p:nvSpPr>
          <p:cNvPr id="8" name="Titel 1">
            <a:extLst>
              <a:ext uri="{FF2B5EF4-FFF2-40B4-BE49-F238E27FC236}">
                <a16:creationId xmlns:a16="http://schemas.microsoft.com/office/drawing/2014/main" id="{DBE87491-1019-7E35-EBA1-E0FE69A77F8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Democratische oefenplaats</a:t>
            </a:r>
            <a:endParaRPr lang="en-GB" dirty="0">
              <a:solidFill>
                <a:schemeClr val="bg1"/>
              </a:solidFill>
              <a:latin typeface="Cambria" panose="02040503050406030204" pitchFamily="18" charset="0"/>
              <a:ea typeface="Cambria" panose="02040503050406030204" pitchFamily="18" charset="0"/>
            </a:endParaRPr>
          </a:p>
        </p:txBody>
      </p:sp>
      <p:pic>
        <p:nvPicPr>
          <p:cNvPr id="4" name="Afbeelding 3">
            <a:extLst>
              <a:ext uri="{FF2B5EF4-FFF2-40B4-BE49-F238E27FC236}">
                <a16:creationId xmlns:a16="http://schemas.microsoft.com/office/drawing/2014/main" id="{4952E8DA-BBB0-16C9-2633-A6DCC909F4DF}"/>
              </a:ext>
            </a:extLst>
          </p:cNvPr>
          <p:cNvPicPr>
            <a:picLocks noChangeAspect="1"/>
          </p:cNvPicPr>
          <p:nvPr/>
        </p:nvPicPr>
        <p:blipFill>
          <a:blip r:embed="rId4"/>
          <a:stretch>
            <a:fillRect/>
          </a:stretch>
        </p:blipFill>
        <p:spPr>
          <a:xfrm>
            <a:off x="5712000" y="2822908"/>
            <a:ext cx="6480000" cy="4035092"/>
          </a:xfrm>
          <a:prstGeom prst="rect">
            <a:avLst/>
          </a:prstGeom>
        </p:spPr>
      </p:pic>
      <p:sp>
        <p:nvSpPr>
          <p:cNvPr id="5" name="Rechthoek 4">
            <a:extLst>
              <a:ext uri="{FF2B5EF4-FFF2-40B4-BE49-F238E27FC236}">
                <a16:creationId xmlns:a16="http://schemas.microsoft.com/office/drawing/2014/main" id="{19719D74-BCE6-B586-B9D4-BE1B2192FC74}"/>
              </a:ext>
            </a:extLst>
          </p:cNvPr>
          <p:cNvSpPr/>
          <p:nvPr/>
        </p:nvSpPr>
        <p:spPr>
          <a:xfrm>
            <a:off x="7891273" y="5413248"/>
            <a:ext cx="4130682" cy="13720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904135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E0BC8C-1C12-1C96-F53F-EA3D012D4C50}"/>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7AE2D823-7C57-AFA0-4847-E300422D0FBB}"/>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67EC766B-CD63-5121-A3C9-0B2EEBA3A053}"/>
              </a:ext>
            </a:extLst>
          </p:cNvPr>
          <p:cNvSpPr>
            <a:spLocks noGrp="1"/>
          </p:cNvSpPr>
          <p:nvPr>
            <p:ph idx="1"/>
          </p:nvPr>
        </p:nvSpPr>
        <p:spPr>
          <a:xfrm>
            <a:off x="931499" y="1690688"/>
            <a:ext cx="4002241" cy="5167312"/>
          </a:xfrm>
        </p:spPr>
        <p:txBody>
          <a:bodyPr>
            <a:normAutofit/>
          </a:bodyPr>
          <a:lstStyle/>
          <a:p>
            <a:pPr marL="0" indent="0">
              <a:buNone/>
            </a:pPr>
            <a:r>
              <a:rPr lang="nl-NL" dirty="0">
                <a:solidFill>
                  <a:schemeClr val="bg1"/>
                </a:solidFill>
                <a:sym typeface="Wingdings" panose="05000000000000000000" pitchFamily="2" charset="2"/>
              </a:rPr>
              <a:t>Voeren van geïnformeerde dialoog</a:t>
            </a:r>
          </a:p>
          <a:p>
            <a:pPr marL="0" indent="0">
              <a:buNone/>
            </a:pPr>
            <a:endParaRPr lang="nl-NL" dirty="0">
              <a:solidFill>
                <a:schemeClr val="bg1"/>
              </a:solidFill>
              <a:sym typeface="Wingdings" panose="05000000000000000000" pitchFamily="2" charset="2"/>
            </a:endParaRPr>
          </a:p>
          <a:p>
            <a:pPr marL="0" indent="0">
              <a:buNone/>
            </a:pPr>
            <a:r>
              <a:rPr lang="nl-NL" dirty="0">
                <a:solidFill>
                  <a:schemeClr val="bg1"/>
                </a:solidFill>
                <a:sym typeface="Wingdings" panose="05000000000000000000" pitchFamily="2" charset="2"/>
              </a:rPr>
              <a:t>Ethiek en oordeelsvorming</a:t>
            </a:r>
          </a:p>
        </p:txBody>
      </p:sp>
      <p:sp>
        <p:nvSpPr>
          <p:cNvPr id="8" name="Titel 1">
            <a:extLst>
              <a:ext uri="{FF2B5EF4-FFF2-40B4-BE49-F238E27FC236}">
                <a16:creationId xmlns:a16="http://schemas.microsoft.com/office/drawing/2014/main" id="{9711F02F-C5B8-AAD7-FDFE-872170F551E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Samenleven in een democratische rechtsstaat A</a:t>
            </a:r>
            <a:endParaRPr lang="en-GB" dirty="0">
              <a:solidFill>
                <a:schemeClr val="bg1"/>
              </a:solidFill>
              <a:latin typeface="Cambria" panose="02040503050406030204" pitchFamily="18" charset="0"/>
              <a:ea typeface="Cambria" panose="02040503050406030204" pitchFamily="18" charset="0"/>
            </a:endParaRPr>
          </a:p>
        </p:txBody>
      </p:sp>
      <p:pic>
        <p:nvPicPr>
          <p:cNvPr id="2" name="Afbeelding 1">
            <a:extLst>
              <a:ext uri="{FF2B5EF4-FFF2-40B4-BE49-F238E27FC236}">
                <a16:creationId xmlns:a16="http://schemas.microsoft.com/office/drawing/2014/main" id="{8921BCBF-5B4B-C94E-3F6E-5E0106B4396D}"/>
              </a:ext>
            </a:extLst>
          </p:cNvPr>
          <p:cNvPicPr>
            <a:picLocks noChangeAspect="1"/>
          </p:cNvPicPr>
          <p:nvPr/>
        </p:nvPicPr>
        <p:blipFill>
          <a:blip r:embed="rId4"/>
          <a:srcRect b="40000"/>
          <a:stretch/>
        </p:blipFill>
        <p:spPr>
          <a:xfrm>
            <a:off x="5898382" y="1373983"/>
            <a:ext cx="6293618" cy="5484017"/>
          </a:xfrm>
          <a:prstGeom prst="rect">
            <a:avLst/>
          </a:prstGeom>
        </p:spPr>
      </p:pic>
      <p:sp>
        <p:nvSpPr>
          <p:cNvPr id="6" name="Rechthoek 5">
            <a:extLst>
              <a:ext uri="{FF2B5EF4-FFF2-40B4-BE49-F238E27FC236}">
                <a16:creationId xmlns:a16="http://schemas.microsoft.com/office/drawing/2014/main" id="{D46D4F80-8D17-5088-5D3A-BC54477F36C2}"/>
              </a:ext>
            </a:extLst>
          </p:cNvPr>
          <p:cNvSpPr/>
          <p:nvPr/>
        </p:nvSpPr>
        <p:spPr>
          <a:xfrm>
            <a:off x="7985193" y="5487272"/>
            <a:ext cx="4097722" cy="13685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698533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EB73BF9-190B-8814-EE6E-7BD30E255D0D}"/>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AE0FF13A-8EAC-8BB0-4F3B-602D613AAC66}"/>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264CD948-FAC4-976F-5F1D-E2073662764D}"/>
              </a:ext>
            </a:extLst>
          </p:cNvPr>
          <p:cNvSpPr>
            <a:spLocks noGrp="1"/>
          </p:cNvSpPr>
          <p:nvPr>
            <p:ph idx="1"/>
          </p:nvPr>
        </p:nvSpPr>
        <p:spPr>
          <a:xfrm>
            <a:off x="931499" y="1690688"/>
            <a:ext cx="4002241" cy="5167312"/>
          </a:xfrm>
        </p:spPr>
        <p:txBody>
          <a:bodyPr>
            <a:normAutofit/>
          </a:bodyPr>
          <a:lstStyle/>
          <a:p>
            <a:pPr marL="0" indent="0">
              <a:buNone/>
            </a:pPr>
            <a:r>
              <a:rPr lang="nl-NL" dirty="0">
                <a:solidFill>
                  <a:schemeClr val="bg1"/>
                </a:solidFill>
              </a:rPr>
              <a:t>Verschillende perspectieven over kennis</a:t>
            </a:r>
            <a:endParaRPr lang="nl-NL" dirty="0">
              <a:solidFill>
                <a:schemeClr val="bg1"/>
              </a:solidFill>
              <a:sym typeface="Wingdings" panose="05000000000000000000" pitchFamily="2" charset="2"/>
            </a:endParaRPr>
          </a:p>
        </p:txBody>
      </p:sp>
      <p:sp>
        <p:nvSpPr>
          <p:cNvPr id="8" name="Titel 1">
            <a:extLst>
              <a:ext uri="{FF2B5EF4-FFF2-40B4-BE49-F238E27FC236}">
                <a16:creationId xmlns:a16="http://schemas.microsoft.com/office/drawing/2014/main" id="{F4F9D5FF-B4D0-C138-9BB6-F45D2499B1C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Samenleven in een democratische rechtsstaat B</a:t>
            </a:r>
            <a:endParaRPr lang="en-GB" dirty="0">
              <a:solidFill>
                <a:schemeClr val="bg1"/>
              </a:solidFill>
              <a:latin typeface="Cambria" panose="02040503050406030204" pitchFamily="18" charset="0"/>
              <a:ea typeface="Cambria" panose="02040503050406030204" pitchFamily="18" charset="0"/>
            </a:endParaRPr>
          </a:p>
        </p:txBody>
      </p:sp>
      <p:pic>
        <p:nvPicPr>
          <p:cNvPr id="4" name="Afbeelding 3">
            <a:extLst>
              <a:ext uri="{FF2B5EF4-FFF2-40B4-BE49-F238E27FC236}">
                <a16:creationId xmlns:a16="http://schemas.microsoft.com/office/drawing/2014/main" id="{23FCB160-0F8D-0922-7B91-85CEC03F535C}"/>
              </a:ext>
            </a:extLst>
          </p:cNvPr>
          <p:cNvPicPr>
            <a:picLocks noChangeAspect="1"/>
          </p:cNvPicPr>
          <p:nvPr/>
        </p:nvPicPr>
        <p:blipFill>
          <a:blip r:embed="rId4"/>
          <a:srcRect t="59894" b="851"/>
          <a:stretch/>
        </p:blipFill>
        <p:spPr>
          <a:xfrm>
            <a:off x="5712000" y="3163824"/>
            <a:ext cx="6480000" cy="3694176"/>
          </a:xfrm>
          <a:prstGeom prst="rect">
            <a:avLst/>
          </a:prstGeom>
        </p:spPr>
      </p:pic>
      <p:sp>
        <p:nvSpPr>
          <p:cNvPr id="5" name="Rechthoek 4">
            <a:extLst>
              <a:ext uri="{FF2B5EF4-FFF2-40B4-BE49-F238E27FC236}">
                <a16:creationId xmlns:a16="http://schemas.microsoft.com/office/drawing/2014/main" id="{55987D6F-9A61-369F-F339-FD18DE40699D}"/>
              </a:ext>
            </a:extLst>
          </p:cNvPr>
          <p:cNvSpPr/>
          <p:nvPr/>
        </p:nvSpPr>
        <p:spPr>
          <a:xfrm>
            <a:off x="7863841" y="5577840"/>
            <a:ext cx="4219074" cy="12719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877053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5CEEEC-710B-C4B1-5F85-B55256091E7B}"/>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3621C7AD-6AD9-7222-BD53-B8B164CDAD35}"/>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5EC7A771-0E7A-A4D0-61CA-004625B5F2B6}"/>
              </a:ext>
            </a:extLst>
          </p:cNvPr>
          <p:cNvSpPr>
            <a:spLocks noGrp="1"/>
          </p:cNvSpPr>
          <p:nvPr>
            <p:ph idx="1"/>
          </p:nvPr>
        </p:nvSpPr>
        <p:spPr>
          <a:xfrm>
            <a:off x="931499" y="1690688"/>
            <a:ext cx="4002241" cy="5167312"/>
          </a:xfrm>
        </p:spPr>
        <p:txBody>
          <a:bodyPr>
            <a:normAutofit/>
          </a:bodyPr>
          <a:lstStyle/>
          <a:p>
            <a:pPr marL="0" indent="0">
              <a:buNone/>
            </a:pPr>
            <a:r>
              <a:rPr lang="nl-NL" dirty="0">
                <a:solidFill>
                  <a:schemeClr val="bg1"/>
                </a:solidFill>
              </a:rPr>
              <a:t>Verschillende standpunten over kennis </a:t>
            </a:r>
            <a:endParaRPr lang="nl-NL" dirty="0">
              <a:solidFill>
                <a:schemeClr val="bg1"/>
              </a:solidFill>
              <a:sym typeface="Wingdings" panose="05000000000000000000" pitchFamily="2" charset="2"/>
            </a:endParaRPr>
          </a:p>
        </p:txBody>
      </p:sp>
      <p:sp>
        <p:nvSpPr>
          <p:cNvPr id="8" name="Titel 1">
            <a:extLst>
              <a:ext uri="{FF2B5EF4-FFF2-40B4-BE49-F238E27FC236}">
                <a16:creationId xmlns:a16="http://schemas.microsoft.com/office/drawing/2014/main" id="{0357802B-0199-86FE-DF6A-3C7DC5AC541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Vormgeven aan democratische en maatschappelijke betrokkenheid A</a:t>
            </a:r>
            <a:endParaRPr lang="en-GB" dirty="0">
              <a:solidFill>
                <a:schemeClr val="bg1"/>
              </a:solidFill>
              <a:latin typeface="Cambria" panose="02040503050406030204" pitchFamily="18" charset="0"/>
              <a:ea typeface="Cambria" panose="02040503050406030204" pitchFamily="18" charset="0"/>
            </a:endParaRPr>
          </a:p>
        </p:txBody>
      </p:sp>
      <p:pic>
        <p:nvPicPr>
          <p:cNvPr id="2" name="Afbeelding 1">
            <a:extLst>
              <a:ext uri="{FF2B5EF4-FFF2-40B4-BE49-F238E27FC236}">
                <a16:creationId xmlns:a16="http://schemas.microsoft.com/office/drawing/2014/main" id="{7F61847B-193F-B3C2-0E4B-54A8D009CB7C}"/>
              </a:ext>
            </a:extLst>
          </p:cNvPr>
          <p:cNvPicPr>
            <a:picLocks noChangeAspect="1"/>
          </p:cNvPicPr>
          <p:nvPr/>
        </p:nvPicPr>
        <p:blipFill>
          <a:blip r:embed="rId4">
            <a:extLst>
              <a:ext uri="{28A0092B-C50C-407E-A947-70E740481C1C}">
                <a14:useLocalDpi xmlns:a14="http://schemas.microsoft.com/office/drawing/2010/main" val="0"/>
              </a:ext>
            </a:extLst>
          </a:blip>
          <a:srcRect l="938" t="26" r="698" b="40025"/>
          <a:stretch/>
        </p:blipFill>
        <p:spPr>
          <a:xfrm>
            <a:off x="5918478" y="1656625"/>
            <a:ext cx="6273521" cy="5201375"/>
          </a:xfrm>
          <a:prstGeom prst="rect">
            <a:avLst/>
          </a:prstGeom>
        </p:spPr>
      </p:pic>
      <p:sp>
        <p:nvSpPr>
          <p:cNvPr id="6" name="Rechthoek 5">
            <a:extLst>
              <a:ext uri="{FF2B5EF4-FFF2-40B4-BE49-F238E27FC236}">
                <a16:creationId xmlns:a16="http://schemas.microsoft.com/office/drawing/2014/main" id="{34EC934C-A18A-A69C-12B8-E148D58CB9AE}"/>
              </a:ext>
            </a:extLst>
          </p:cNvPr>
          <p:cNvSpPr/>
          <p:nvPr/>
        </p:nvSpPr>
        <p:spPr>
          <a:xfrm>
            <a:off x="7993643" y="5301097"/>
            <a:ext cx="4070983" cy="6510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666939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CD6400-4F93-5B05-3F40-E05E2F606199}"/>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A039056C-75D2-37CA-977D-E7EBC242C151}"/>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CE5E61ED-6665-18BA-0DD7-4BD42CD49EB3}"/>
              </a:ext>
            </a:extLst>
          </p:cNvPr>
          <p:cNvSpPr>
            <a:spLocks noGrp="1"/>
          </p:cNvSpPr>
          <p:nvPr>
            <p:ph idx="1"/>
          </p:nvPr>
        </p:nvSpPr>
        <p:spPr>
          <a:xfrm>
            <a:off x="931499" y="1690688"/>
            <a:ext cx="4002241" cy="5167312"/>
          </a:xfrm>
        </p:spPr>
        <p:txBody>
          <a:bodyPr>
            <a:normAutofit/>
          </a:bodyPr>
          <a:lstStyle/>
          <a:p>
            <a:pPr marL="0" indent="0">
              <a:buNone/>
            </a:pPr>
            <a:r>
              <a:rPr lang="nl-NL" dirty="0">
                <a:solidFill>
                  <a:schemeClr val="bg1"/>
                </a:solidFill>
              </a:rPr>
              <a:t>Actuele maatschappelijke thema’s</a:t>
            </a:r>
          </a:p>
          <a:p>
            <a:pPr marL="0" indent="0">
              <a:buNone/>
            </a:pPr>
            <a:endParaRPr lang="nl-NL" dirty="0">
              <a:solidFill>
                <a:schemeClr val="bg1"/>
              </a:solidFill>
            </a:endParaRPr>
          </a:p>
          <a:p>
            <a:pPr marL="0" indent="0">
              <a:buNone/>
            </a:pPr>
            <a:r>
              <a:rPr lang="nl-NL" dirty="0">
                <a:solidFill>
                  <a:schemeClr val="bg1"/>
                </a:solidFill>
              </a:rPr>
              <a:t>Impact kennis op maatschappij en andersom</a:t>
            </a:r>
          </a:p>
          <a:p>
            <a:pPr marL="0" indent="0">
              <a:buNone/>
            </a:pPr>
            <a:endParaRPr lang="nl-NL" dirty="0">
              <a:solidFill>
                <a:schemeClr val="bg1"/>
              </a:solidFill>
              <a:sym typeface="Wingdings" panose="05000000000000000000" pitchFamily="2" charset="2"/>
            </a:endParaRPr>
          </a:p>
          <a:p>
            <a:pPr marL="0" indent="0">
              <a:buNone/>
            </a:pPr>
            <a:r>
              <a:rPr lang="nl-NL" dirty="0">
                <a:solidFill>
                  <a:schemeClr val="bg1"/>
                </a:solidFill>
                <a:sym typeface="Wingdings" panose="05000000000000000000" pitchFamily="2" charset="2"/>
              </a:rPr>
              <a:t>Idealen en overtuigingen</a:t>
            </a:r>
          </a:p>
        </p:txBody>
      </p:sp>
      <p:sp>
        <p:nvSpPr>
          <p:cNvPr id="8" name="Titel 1">
            <a:extLst>
              <a:ext uri="{FF2B5EF4-FFF2-40B4-BE49-F238E27FC236}">
                <a16:creationId xmlns:a16="http://schemas.microsoft.com/office/drawing/2014/main" id="{958CBC1A-5AF6-2E2E-B39E-06249B4D867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Vormgeven aan democratische en maatschappelijke betrokkenheid B</a:t>
            </a:r>
            <a:endParaRPr lang="en-GB" dirty="0">
              <a:solidFill>
                <a:schemeClr val="bg1"/>
              </a:solidFill>
              <a:latin typeface="Cambria" panose="02040503050406030204" pitchFamily="18" charset="0"/>
              <a:ea typeface="Cambria" panose="02040503050406030204" pitchFamily="18" charset="0"/>
            </a:endParaRPr>
          </a:p>
        </p:txBody>
      </p:sp>
      <p:pic>
        <p:nvPicPr>
          <p:cNvPr id="4" name="Afbeelding 3">
            <a:extLst>
              <a:ext uri="{FF2B5EF4-FFF2-40B4-BE49-F238E27FC236}">
                <a16:creationId xmlns:a16="http://schemas.microsoft.com/office/drawing/2014/main" id="{C93E1695-877C-3087-4C4B-C2EB7CDD6A75}"/>
              </a:ext>
            </a:extLst>
          </p:cNvPr>
          <p:cNvPicPr>
            <a:picLocks noChangeAspect="1"/>
          </p:cNvPicPr>
          <p:nvPr/>
        </p:nvPicPr>
        <p:blipFill>
          <a:blip r:embed="rId4">
            <a:extLst>
              <a:ext uri="{28A0092B-C50C-407E-A947-70E740481C1C}">
                <a14:useLocalDpi xmlns:a14="http://schemas.microsoft.com/office/drawing/2010/main" val="0"/>
              </a:ext>
            </a:extLst>
          </a:blip>
          <a:srcRect l="938" t="60694" r="698" b="754"/>
          <a:stretch/>
        </p:blipFill>
        <p:spPr>
          <a:xfrm>
            <a:off x="5760720" y="3429000"/>
            <a:ext cx="6431280" cy="3429000"/>
          </a:xfrm>
          <a:prstGeom prst="rect">
            <a:avLst/>
          </a:prstGeom>
        </p:spPr>
      </p:pic>
      <p:sp>
        <p:nvSpPr>
          <p:cNvPr id="5" name="Rechthoek 4">
            <a:extLst>
              <a:ext uri="{FF2B5EF4-FFF2-40B4-BE49-F238E27FC236}">
                <a16:creationId xmlns:a16="http://schemas.microsoft.com/office/drawing/2014/main" id="{CC734443-A4D6-84CB-B99B-4F23B4F72ABB}"/>
              </a:ext>
            </a:extLst>
          </p:cNvPr>
          <p:cNvSpPr/>
          <p:nvPr/>
        </p:nvSpPr>
        <p:spPr>
          <a:xfrm>
            <a:off x="7891270" y="3973862"/>
            <a:ext cx="4173355" cy="15582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6FA1A63D-2222-2773-4F77-1F02FFFA8978}"/>
              </a:ext>
            </a:extLst>
          </p:cNvPr>
          <p:cNvSpPr/>
          <p:nvPr/>
        </p:nvSpPr>
        <p:spPr>
          <a:xfrm>
            <a:off x="7891270" y="6007607"/>
            <a:ext cx="4173355" cy="8164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004084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065AB1-C9E2-E8CC-2881-720346BA56ED}"/>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0C35C115-2831-50DD-6B89-C8AF9412E8C2}"/>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4A801BA8-7356-B609-D948-AF1ACBCC9EC3}"/>
              </a:ext>
            </a:extLst>
          </p:cNvPr>
          <p:cNvSpPr>
            <a:spLocks noGrp="1"/>
          </p:cNvSpPr>
          <p:nvPr>
            <p:ph idx="1"/>
          </p:nvPr>
        </p:nvSpPr>
        <p:spPr>
          <a:xfrm>
            <a:off x="931499" y="1690688"/>
            <a:ext cx="10995894" cy="5167312"/>
          </a:xfrm>
        </p:spPr>
        <p:txBody>
          <a:bodyPr>
            <a:normAutofit/>
          </a:bodyPr>
          <a:lstStyle/>
          <a:p>
            <a:pPr marL="0" indent="0">
              <a:buNone/>
            </a:pPr>
            <a:r>
              <a:rPr lang="nl-NL" sz="2400" dirty="0">
                <a:solidFill>
                  <a:schemeClr val="bg1"/>
                </a:solidFill>
              </a:rPr>
              <a:t>Denkvaardigheden, vaardigheden die betrekking hebben op analytisch, creatief of </a:t>
            </a:r>
            <a:r>
              <a:rPr lang="nl-NL" sz="2400" b="1" u="sng" dirty="0">
                <a:solidFill>
                  <a:schemeClr val="bg1"/>
                </a:solidFill>
              </a:rPr>
              <a:t>kritisch denken</a:t>
            </a:r>
            <a:r>
              <a:rPr lang="nl-NL" sz="2400" u="sng" dirty="0">
                <a:solidFill>
                  <a:schemeClr val="bg1"/>
                </a:solidFill>
              </a:rPr>
              <a:t>. </a:t>
            </a:r>
          </a:p>
          <a:p>
            <a:pPr marL="0" indent="0">
              <a:buNone/>
            </a:pPr>
            <a:endParaRPr lang="nl-NL" sz="2400" u="sng" dirty="0">
              <a:solidFill>
                <a:schemeClr val="bg1"/>
              </a:solidFill>
            </a:endParaRPr>
          </a:p>
          <a:p>
            <a:pPr marL="0" indent="0">
              <a:buNone/>
            </a:pPr>
            <a:r>
              <a:rPr lang="nl-NL" sz="2400" dirty="0">
                <a:solidFill>
                  <a:schemeClr val="bg1"/>
                </a:solidFill>
              </a:rPr>
              <a:t>Ervaringen opdoen met </a:t>
            </a:r>
            <a:r>
              <a:rPr lang="nl-NL" sz="2400" b="1" u="sng" dirty="0">
                <a:solidFill>
                  <a:schemeClr val="bg1"/>
                </a:solidFill>
              </a:rPr>
              <a:t>(ethische) vraagstukken in de maatschappij </a:t>
            </a:r>
            <a:r>
              <a:rPr lang="nl-NL" sz="2400" dirty="0">
                <a:solidFill>
                  <a:schemeClr val="bg1"/>
                </a:solidFill>
              </a:rPr>
              <a:t>en reflecteren op jouw eigen bijdrage hierin.</a:t>
            </a:r>
          </a:p>
          <a:p>
            <a:pPr marL="0" indent="0">
              <a:buNone/>
            </a:pPr>
            <a:endParaRPr lang="nl-NL" sz="2400" dirty="0">
              <a:solidFill>
                <a:schemeClr val="bg1"/>
              </a:solidFill>
            </a:endParaRPr>
          </a:p>
          <a:p>
            <a:pPr marL="0" indent="0">
              <a:buNone/>
            </a:pPr>
            <a:r>
              <a:rPr lang="nl-NL" sz="2400" dirty="0">
                <a:solidFill>
                  <a:schemeClr val="bg1"/>
                </a:solidFill>
              </a:rPr>
              <a:t>Omgaan met </a:t>
            </a:r>
            <a:r>
              <a:rPr lang="nl-NL" sz="2400" b="1" u="sng" dirty="0">
                <a:solidFill>
                  <a:schemeClr val="bg1"/>
                </a:solidFill>
              </a:rPr>
              <a:t>verschillende perspectieven &amp; standpunten.</a:t>
            </a:r>
          </a:p>
          <a:p>
            <a:pPr marL="0" indent="0">
              <a:buNone/>
            </a:pPr>
            <a:endParaRPr lang="nl-NL" sz="2400" b="1" u="sng" dirty="0">
              <a:solidFill>
                <a:schemeClr val="bg1"/>
              </a:solidFill>
            </a:endParaRPr>
          </a:p>
          <a:p>
            <a:pPr marL="0" indent="0">
              <a:buNone/>
            </a:pPr>
            <a:r>
              <a:rPr lang="nl-NL" sz="2400" dirty="0">
                <a:solidFill>
                  <a:schemeClr val="bg1"/>
                </a:solidFill>
              </a:rPr>
              <a:t>De wisselwerking tussen </a:t>
            </a:r>
            <a:r>
              <a:rPr lang="nl-NL" sz="2400" u="sng" dirty="0">
                <a:solidFill>
                  <a:schemeClr val="bg1"/>
                </a:solidFill>
              </a:rPr>
              <a:t>(</a:t>
            </a:r>
            <a:r>
              <a:rPr lang="nl-NL" sz="2400" b="1" u="sng" dirty="0">
                <a:solidFill>
                  <a:schemeClr val="bg1"/>
                </a:solidFill>
              </a:rPr>
              <a:t>wetenschappelijke) kennis en het maatschappelijk debat</a:t>
            </a:r>
            <a:r>
              <a:rPr lang="nl-NL" sz="2400" dirty="0">
                <a:solidFill>
                  <a:schemeClr val="bg1"/>
                </a:solidFill>
              </a:rPr>
              <a:t>.</a:t>
            </a:r>
          </a:p>
          <a:p>
            <a:pPr marL="0" indent="0">
              <a:buNone/>
            </a:pPr>
            <a:endParaRPr lang="nl-NL" sz="2400" dirty="0">
              <a:solidFill>
                <a:schemeClr val="bg1"/>
              </a:solidFill>
            </a:endParaRPr>
          </a:p>
          <a:p>
            <a:pPr marL="0" indent="0">
              <a:buNone/>
            </a:pPr>
            <a:r>
              <a:rPr lang="nl-NL" sz="2400" dirty="0">
                <a:solidFill>
                  <a:schemeClr val="bg1"/>
                </a:solidFill>
              </a:rPr>
              <a:t>De rol van </a:t>
            </a:r>
            <a:r>
              <a:rPr lang="nl-NL" sz="2400" b="1" u="sng" dirty="0">
                <a:solidFill>
                  <a:schemeClr val="bg1"/>
                </a:solidFill>
              </a:rPr>
              <a:t>idealen</a:t>
            </a:r>
            <a:r>
              <a:rPr lang="nl-NL" sz="2400" dirty="0">
                <a:solidFill>
                  <a:schemeClr val="bg1"/>
                </a:solidFill>
              </a:rPr>
              <a:t> in de maatschappij en de wetenschap.</a:t>
            </a:r>
          </a:p>
          <a:p>
            <a:pPr marL="0" indent="0">
              <a:buNone/>
            </a:pPr>
            <a:endParaRPr lang="nl-NL" sz="2400" dirty="0">
              <a:solidFill>
                <a:schemeClr val="bg1"/>
              </a:solidFill>
            </a:endParaRPr>
          </a:p>
        </p:txBody>
      </p:sp>
      <p:sp>
        <p:nvSpPr>
          <p:cNvPr id="8" name="Titel 1">
            <a:extLst>
              <a:ext uri="{FF2B5EF4-FFF2-40B4-BE49-F238E27FC236}">
                <a16:creationId xmlns:a16="http://schemas.microsoft.com/office/drawing/2014/main" id="{590839A0-C92D-6B4B-244E-D9D8C5548AB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Samenvattend: burgerschap bij natuurkunde</a:t>
            </a:r>
            <a:endParaRPr lang="en-GB"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64168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1F59076-E501-8C1A-8B19-E1B0D4DD38D9}"/>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A74FFE2D-9FFD-570C-E92F-08BB28F28569}"/>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Ovaal 8">
            <a:extLst>
              <a:ext uri="{FF2B5EF4-FFF2-40B4-BE49-F238E27FC236}">
                <a16:creationId xmlns:a16="http://schemas.microsoft.com/office/drawing/2014/main" id="{42A795DE-C035-9EA7-E8C9-437E8F785043}"/>
              </a:ext>
            </a:extLst>
          </p:cNvPr>
          <p:cNvSpPr/>
          <p:nvPr/>
        </p:nvSpPr>
        <p:spPr>
          <a:xfrm>
            <a:off x="5433218" y="2766219"/>
            <a:ext cx="1325563" cy="1325563"/>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 name="Titel 1">
            <a:extLst>
              <a:ext uri="{FF2B5EF4-FFF2-40B4-BE49-F238E27FC236}">
                <a16:creationId xmlns:a16="http://schemas.microsoft.com/office/drawing/2014/main" id="{715F9225-7388-738C-EE3F-BF5776F3EC4A}"/>
              </a:ext>
            </a:extLst>
          </p:cNvPr>
          <p:cNvSpPr>
            <a:spLocks noGrp="1"/>
          </p:cNvSpPr>
          <p:nvPr>
            <p:ph type="title"/>
          </p:nvPr>
        </p:nvSpPr>
        <p:spPr>
          <a:xfrm>
            <a:off x="5766955" y="2766219"/>
            <a:ext cx="658090" cy="1325563"/>
          </a:xfrm>
          <a:noFill/>
        </p:spPr>
        <p:txBody>
          <a:bodyPr/>
          <a:lstStyle/>
          <a:p>
            <a:pPr algn="ctr"/>
            <a:r>
              <a:rPr lang="nl-NL" dirty="0">
                <a:solidFill>
                  <a:schemeClr val="bg1"/>
                </a:solidFill>
                <a:latin typeface="Cambria" panose="02040503050406030204" pitchFamily="18" charset="0"/>
                <a:ea typeface="Cambria" panose="02040503050406030204" pitchFamily="18" charset="0"/>
              </a:rPr>
              <a:t>?</a:t>
            </a:r>
            <a:endParaRPr lang="nl-NL" dirty="0">
              <a:solidFill>
                <a:schemeClr val="bg1"/>
              </a:solidFill>
            </a:endParaRPr>
          </a:p>
        </p:txBody>
      </p:sp>
      <p:sp>
        <p:nvSpPr>
          <p:cNvPr id="3" name="Tijdelijke aanduiding voor inhoud 2">
            <a:extLst>
              <a:ext uri="{FF2B5EF4-FFF2-40B4-BE49-F238E27FC236}">
                <a16:creationId xmlns:a16="http://schemas.microsoft.com/office/drawing/2014/main" id="{3BA399A6-AB9C-97BB-76EB-4A61C0F09209}"/>
              </a:ext>
            </a:extLst>
          </p:cNvPr>
          <p:cNvSpPr>
            <a:spLocks noGrp="1"/>
          </p:cNvSpPr>
          <p:nvPr>
            <p:ph idx="1"/>
          </p:nvPr>
        </p:nvSpPr>
        <p:spPr>
          <a:xfrm>
            <a:off x="2277979" y="1565672"/>
            <a:ext cx="3347580" cy="1325563"/>
          </a:xfrm>
        </p:spPr>
        <p:txBody>
          <a:bodyPr>
            <a:noAutofit/>
          </a:bodyPr>
          <a:lstStyle/>
          <a:p>
            <a:pPr marL="0" indent="0">
              <a:buNone/>
            </a:pPr>
            <a:r>
              <a:rPr lang="nl-NL" sz="3200" dirty="0">
                <a:solidFill>
                  <a:schemeClr val="bg1"/>
                </a:solidFill>
              </a:rPr>
              <a:t>Verschillende perspectieven &amp; standpunten</a:t>
            </a:r>
          </a:p>
        </p:txBody>
      </p:sp>
      <p:sp>
        <p:nvSpPr>
          <p:cNvPr id="8" name="Titel 1">
            <a:extLst>
              <a:ext uri="{FF2B5EF4-FFF2-40B4-BE49-F238E27FC236}">
                <a16:creationId xmlns:a16="http://schemas.microsoft.com/office/drawing/2014/main" id="{2537BF9C-44CF-C349-4D34-478D2870F50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Burgerschapsonderwijs</a:t>
            </a:r>
            <a:endParaRPr lang="en-GB" dirty="0">
              <a:solidFill>
                <a:schemeClr val="bg1"/>
              </a:solidFill>
              <a:latin typeface="Cambria" panose="02040503050406030204" pitchFamily="18" charset="0"/>
              <a:ea typeface="Cambria" panose="02040503050406030204" pitchFamily="18" charset="0"/>
            </a:endParaRPr>
          </a:p>
        </p:txBody>
      </p:sp>
      <p:sp>
        <p:nvSpPr>
          <p:cNvPr id="10" name="Tijdelijke aanduiding voor inhoud 2">
            <a:extLst>
              <a:ext uri="{FF2B5EF4-FFF2-40B4-BE49-F238E27FC236}">
                <a16:creationId xmlns:a16="http://schemas.microsoft.com/office/drawing/2014/main" id="{162AF185-6B8F-F1EE-2405-8401E5F7FCBC}"/>
              </a:ext>
            </a:extLst>
          </p:cNvPr>
          <p:cNvSpPr txBox="1">
            <a:spLocks/>
          </p:cNvSpPr>
          <p:nvPr/>
        </p:nvSpPr>
        <p:spPr>
          <a:xfrm>
            <a:off x="6758780" y="1574404"/>
            <a:ext cx="3572336"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NL" sz="3200" dirty="0">
                <a:solidFill>
                  <a:schemeClr val="bg1"/>
                </a:solidFill>
              </a:rPr>
              <a:t>Kritisch denken</a:t>
            </a:r>
          </a:p>
        </p:txBody>
      </p:sp>
      <p:sp>
        <p:nvSpPr>
          <p:cNvPr id="11" name="Tijdelijke aanduiding voor inhoud 2">
            <a:extLst>
              <a:ext uri="{FF2B5EF4-FFF2-40B4-BE49-F238E27FC236}">
                <a16:creationId xmlns:a16="http://schemas.microsoft.com/office/drawing/2014/main" id="{76EB1E7F-CA66-6A6C-0D3C-AA1B3DE1DA8C}"/>
              </a:ext>
            </a:extLst>
          </p:cNvPr>
          <p:cNvSpPr txBox="1">
            <a:spLocks/>
          </p:cNvSpPr>
          <p:nvPr/>
        </p:nvSpPr>
        <p:spPr>
          <a:xfrm>
            <a:off x="1728136" y="4112928"/>
            <a:ext cx="1796199" cy="761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200" dirty="0">
                <a:solidFill>
                  <a:schemeClr val="bg1"/>
                </a:solidFill>
              </a:rPr>
              <a:t>Idealen</a:t>
            </a:r>
          </a:p>
        </p:txBody>
      </p:sp>
      <p:sp>
        <p:nvSpPr>
          <p:cNvPr id="12" name="Tijdelijke aanduiding voor inhoud 2">
            <a:extLst>
              <a:ext uri="{FF2B5EF4-FFF2-40B4-BE49-F238E27FC236}">
                <a16:creationId xmlns:a16="http://schemas.microsoft.com/office/drawing/2014/main" id="{5BF94FCC-B4F4-5B18-1106-44BC5D287B8A}"/>
              </a:ext>
            </a:extLst>
          </p:cNvPr>
          <p:cNvSpPr txBox="1">
            <a:spLocks/>
          </p:cNvSpPr>
          <p:nvPr/>
        </p:nvSpPr>
        <p:spPr>
          <a:xfrm>
            <a:off x="7929439" y="3295251"/>
            <a:ext cx="3326824" cy="1790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200" dirty="0">
                <a:solidFill>
                  <a:schemeClr val="bg1"/>
                </a:solidFill>
              </a:rPr>
              <a:t>Kennis en het maatschappelijk debat</a:t>
            </a:r>
          </a:p>
        </p:txBody>
      </p:sp>
      <p:sp>
        <p:nvSpPr>
          <p:cNvPr id="13" name="Tijdelijke aanduiding voor inhoud 2">
            <a:extLst>
              <a:ext uri="{FF2B5EF4-FFF2-40B4-BE49-F238E27FC236}">
                <a16:creationId xmlns:a16="http://schemas.microsoft.com/office/drawing/2014/main" id="{79ABD140-3A07-0775-4612-EA3368071099}"/>
              </a:ext>
            </a:extLst>
          </p:cNvPr>
          <p:cNvSpPr txBox="1">
            <a:spLocks/>
          </p:cNvSpPr>
          <p:nvPr/>
        </p:nvSpPr>
        <p:spPr>
          <a:xfrm>
            <a:off x="3888096" y="4540745"/>
            <a:ext cx="3141519"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3200" dirty="0">
              <a:solidFill>
                <a:schemeClr val="bg1"/>
              </a:solidFill>
            </a:endParaRPr>
          </a:p>
        </p:txBody>
      </p:sp>
      <p:sp>
        <p:nvSpPr>
          <p:cNvPr id="6" name="Tijdelijke aanduiding voor inhoud 2">
            <a:extLst>
              <a:ext uri="{FF2B5EF4-FFF2-40B4-BE49-F238E27FC236}">
                <a16:creationId xmlns:a16="http://schemas.microsoft.com/office/drawing/2014/main" id="{CA615DF8-5772-ED1A-C605-EB75B31AF45B}"/>
              </a:ext>
            </a:extLst>
          </p:cNvPr>
          <p:cNvSpPr txBox="1">
            <a:spLocks/>
          </p:cNvSpPr>
          <p:nvPr/>
        </p:nvSpPr>
        <p:spPr>
          <a:xfrm>
            <a:off x="4751255" y="4540744"/>
            <a:ext cx="3347580"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200" dirty="0">
                <a:solidFill>
                  <a:schemeClr val="bg1"/>
                </a:solidFill>
              </a:rPr>
              <a:t>(Ethische) vraagstukken in de maatschappij</a:t>
            </a:r>
          </a:p>
          <a:p>
            <a:pPr marL="0" indent="0">
              <a:buFont typeface="Arial" panose="020B0604020202020204" pitchFamily="34" charset="0"/>
              <a:buNone/>
            </a:pPr>
            <a:endParaRPr lang="nl-NL" sz="3200" dirty="0">
              <a:solidFill>
                <a:schemeClr val="bg1"/>
              </a:solidFill>
            </a:endParaRPr>
          </a:p>
        </p:txBody>
      </p:sp>
    </p:spTree>
    <p:extLst>
      <p:ext uri="{BB962C8B-B14F-4D97-AF65-F5344CB8AC3E}">
        <p14:creationId xmlns:p14="http://schemas.microsoft.com/office/powerpoint/2010/main" val="3558557007"/>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ADE9E4D-86B1-5F86-5845-198A5738AD3C}"/>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182FF5F0-69BD-EA70-3871-D39011E4D85E}"/>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Ovaal 8">
            <a:extLst>
              <a:ext uri="{FF2B5EF4-FFF2-40B4-BE49-F238E27FC236}">
                <a16:creationId xmlns:a16="http://schemas.microsoft.com/office/drawing/2014/main" id="{C19E9C0C-28F4-6623-9A2C-7A5F19DD8092}"/>
              </a:ext>
            </a:extLst>
          </p:cNvPr>
          <p:cNvSpPr/>
          <p:nvPr/>
        </p:nvSpPr>
        <p:spPr>
          <a:xfrm>
            <a:off x="5433218" y="2766219"/>
            <a:ext cx="1325563" cy="1325563"/>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 name="Titel 1">
            <a:extLst>
              <a:ext uri="{FF2B5EF4-FFF2-40B4-BE49-F238E27FC236}">
                <a16:creationId xmlns:a16="http://schemas.microsoft.com/office/drawing/2014/main" id="{1309E424-5F81-75F7-C9B9-91BE2E08BCF6}"/>
              </a:ext>
            </a:extLst>
          </p:cNvPr>
          <p:cNvSpPr>
            <a:spLocks noGrp="1"/>
          </p:cNvSpPr>
          <p:nvPr>
            <p:ph type="title"/>
          </p:nvPr>
        </p:nvSpPr>
        <p:spPr>
          <a:xfrm>
            <a:off x="5766955" y="2766219"/>
            <a:ext cx="658090" cy="1325563"/>
          </a:xfrm>
          <a:noFill/>
        </p:spPr>
        <p:txBody>
          <a:bodyPr/>
          <a:lstStyle/>
          <a:p>
            <a:pPr algn="ctr"/>
            <a:r>
              <a:rPr lang="nl-NL" dirty="0">
                <a:solidFill>
                  <a:schemeClr val="bg1"/>
                </a:solidFill>
                <a:latin typeface="Cambria" panose="02040503050406030204" pitchFamily="18" charset="0"/>
                <a:ea typeface="Cambria" panose="02040503050406030204" pitchFamily="18" charset="0"/>
              </a:rPr>
              <a:t>?</a:t>
            </a:r>
            <a:endParaRPr lang="nl-NL" dirty="0">
              <a:solidFill>
                <a:schemeClr val="bg1"/>
              </a:solidFill>
            </a:endParaRPr>
          </a:p>
        </p:txBody>
      </p:sp>
      <p:sp>
        <p:nvSpPr>
          <p:cNvPr id="3" name="Tijdelijke aanduiding voor inhoud 2">
            <a:extLst>
              <a:ext uri="{FF2B5EF4-FFF2-40B4-BE49-F238E27FC236}">
                <a16:creationId xmlns:a16="http://schemas.microsoft.com/office/drawing/2014/main" id="{1E4B4756-D8CB-8594-9D40-0117B897987D}"/>
              </a:ext>
            </a:extLst>
          </p:cNvPr>
          <p:cNvSpPr>
            <a:spLocks noGrp="1"/>
          </p:cNvSpPr>
          <p:nvPr>
            <p:ph idx="1"/>
          </p:nvPr>
        </p:nvSpPr>
        <p:spPr>
          <a:xfrm>
            <a:off x="2277979" y="1565672"/>
            <a:ext cx="3347580" cy="1325563"/>
          </a:xfrm>
        </p:spPr>
        <p:txBody>
          <a:bodyPr>
            <a:normAutofit/>
          </a:bodyPr>
          <a:lstStyle/>
          <a:p>
            <a:pPr marL="0" indent="0">
              <a:buNone/>
            </a:pPr>
            <a:r>
              <a:rPr lang="nl-NL" dirty="0">
                <a:solidFill>
                  <a:schemeClr val="bg1"/>
                </a:solidFill>
              </a:rPr>
              <a:t>Vragen die wetenschappelijke kennis </a:t>
            </a:r>
            <a:r>
              <a:rPr lang="nl-NL" b="1" u="sng" dirty="0">
                <a:solidFill>
                  <a:schemeClr val="bg1"/>
                </a:solidFill>
              </a:rPr>
              <a:t>creëren</a:t>
            </a:r>
            <a:endParaRPr lang="nl-NL" dirty="0">
              <a:solidFill>
                <a:schemeClr val="bg1"/>
              </a:solidFill>
            </a:endParaRPr>
          </a:p>
        </p:txBody>
      </p:sp>
      <p:sp>
        <p:nvSpPr>
          <p:cNvPr id="8" name="Titel 1">
            <a:extLst>
              <a:ext uri="{FF2B5EF4-FFF2-40B4-BE49-F238E27FC236}">
                <a16:creationId xmlns:a16="http://schemas.microsoft.com/office/drawing/2014/main" id="{7C7CC24D-4A3E-77FE-7B5F-B7DF06792A0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Wat is Nature of Science?</a:t>
            </a:r>
            <a:endParaRPr lang="en-GB" dirty="0">
              <a:solidFill>
                <a:schemeClr val="bg1"/>
              </a:solidFill>
              <a:latin typeface="Cambria" panose="02040503050406030204" pitchFamily="18" charset="0"/>
              <a:ea typeface="Cambria" panose="02040503050406030204" pitchFamily="18" charset="0"/>
            </a:endParaRPr>
          </a:p>
        </p:txBody>
      </p:sp>
      <p:sp>
        <p:nvSpPr>
          <p:cNvPr id="10" name="Tijdelijke aanduiding voor inhoud 2">
            <a:extLst>
              <a:ext uri="{FF2B5EF4-FFF2-40B4-BE49-F238E27FC236}">
                <a16:creationId xmlns:a16="http://schemas.microsoft.com/office/drawing/2014/main" id="{E3DF825B-2AEE-CA55-DCEB-242E0504530C}"/>
              </a:ext>
            </a:extLst>
          </p:cNvPr>
          <p:cNvSpPr txBox="1">
            <a:spLocks/>
          </p:cNvSpPr>
          <p:nvPr/>
        </p:nvSpPr>
        <p:spPr>
          <a:xfrm>
            <a:off x="6758780" y="1574404"/>
            <a:ext cx="3572336"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chemeClr val="bg1"/>
                </a:solidFill>
              </a:rPr>
              <a:t>Wetenschappelijke kennis </a:t>
            </a:r>
            <a:r>
              <a:rPr lang="nl-NL" b="1" u="sng" dirty="0">
                <a:solidFill>
                  <a:schemeClr val="bg1"/>
                </a:solidFill>
              </a:rPr>
              <a:t>betrouwbaar </a:t>
            </a:r>
            <a:r>
              <a:rPr lang="nl-NL" dirty="0">
                <a:solidFill>
                  <a:schemeClr val="bg1"/>
                </a:solidFill>
              </a:rPr>
              <a:t>maken</a:t>
            </a:r>
          </a:p>
        </p:txBody>
      </p:sp>
      <p:sp>
        <p:nvSpPr>
          <p:cNvPr id="11" name="Tijdelijke aanduiding voor inhoud 2">
            <a:extLst>
              <a:ext uri="{FF2B5EF4-FFF2-40B4-BE49-F238E27FC236}">
                <a16:creationId xmlns:a16="http://schemas.microsoft.com/office/drawing/2014/main" id="{A6A35C3A-FE4F-3FC0-9631-EF24233E9579}"/>
              </a:ext>
            </a:extLst>
          </p:cNvPr>
          <p:cNvSpPr txBox="1">
            <a:spLocks/>
          </p:cNvSpPr>
          <p:nvPr/>
        </p:nvSpPr>
        <p:spPr>
          <a:xfrm>
            <a:off x="1670482" y="3549054"/>
            <a:ext cx="3326824"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chemeClr val="bg1"/>
                </a:solidFill>
              </a:rPr>
              <a:t>Wetenschappelijke kennis </a:t>
            </a:r>
            <a:r>
              <a:rPr lang="nl-NL" b="1" u="sng" dirty="0">
                <a:solidFill>
                  <a:schemeClr val="bg1"/>
                </a:solidFill>
              </a:rPr>
              <a:t>gebruiken</a:t>
            </a:r>
            <a:endParaRPr lang="nl-NL" dirty="0">
              <a:solidFill>
                <a:schemeClr val="bg1"/>
              </a:solidFill>
            </a:endParaRPr>
          </a:p>
        </p:txBody>
      </p:sp>
      <p:sp>
        <p:nvSpPr>
          <p:cNvPr id="12" name="Tijdelijke aanduiding voor inhoud 2">
            <a:extLst>
              <a:ext uri="{FF2B5EF4-FFF2-40B4-BE49-F238E27FC236}">
                <a16:creationId xmlns:a16="http://schemas.microsoft.com/office/drawing/2014/main" id="{CA4CF4E6-165E-34F9-692C-76E20D8E2C72}"/>
              </a:ext>
            </a:extLst>
          </p:cNvPr>
          <p:cNvSpPr txBox="1">
            <a:spLocks/>
          </p:cNvSpPr>
          <p:nvPr/>
        </p:nvSpPr>
        <p:spPr>
          <a:xfrm>
            <a:off x="7929439" y="3295251"/>
            <a:ext cx="2874818" cy="1790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u="sng" dirty="0">
                <a:solidFill>
                  <a:schemeClr val="bg1"/>
                </a:solidFill>
              </a:rPr>
              <a:t>Relatie</a:t>
            </a:r>
            <a:r>
              <a:rPr lang="nl-NL" dirty="0">
                <a:solidFill>
                  <a:schemeClr val="bg1"/>
                </a:solidFill>
              </a:rPr>
              <a:t> en </a:t>
            </a:r>
            <a:r>
              <a:rPr lang="nl-NL" b="1" u="sng" dirty="0">
                <a:solidFill>
                  <a:schemeClr val="bg1"/>
                </a:solidFill>
              </a:rPr>
              <a:t>wederzijdse invloed </a:t>
            </a:r>
            <a:r>
              <a:rPr lang="nl-NL" dirty="0">
                <a:solidFill>
                  <a:schemeClr val="bg1"/>
                </a:solidFill>
              </a:rPr>
              <a:t>op de maatschappij</a:t>
            </a:r>
          </a:p>
        </p:txBody>
      </p:sp>
      <p:sp>
        <p:nvSpPr>
          <p:cNvPr id="13" name="Tijdelijke aanduiding voor inhoud 2">
            <a:extLst>
              <a:ext uri="{FF2B5EF4-FFF2-40B4-BE49-F238E27FC236}">
                <a16:creationId xmlns:a16="http://schemas.microsoft.com/office/drawing/2014/main" id="{BE4675B2-46B3-9D08-97FC-9F92B6596375}"/>
              </a:ext>
            </a:extLst>
          </p:cNvPr>
          <p:cNvSpPr txBox="1">
            <a:spLocks/>
          </p:cNvSpPr>
          <p:nvPr/>
        </p:nvSpPr>
        <p:spPr>
          <a:xfrm>
            <a:off x="4658589" y="4763834"/>
            <a:ext cx="3141519"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u="sng" dirty="0">
                <a:solidFill>
                  <a:schemeClr val="bg1"/>
                </a:solidFill>
              </a:rPr>
              <a:t>Meningen </a:t>
            </a:r>
            <a:r>
              <a:rPr lang="nl-NL" dirty="0">
                <a:solidFill>
                  <a:schemeClr val="bg1"/>
                </a:solidFill>
              </a:rPr>
              <a:t>en </a:t>
            </a:r>
            <a:r>
              <a:rPr lang="nl-NL" b="1" u="sng" dirty="0">
                <a:solidFill>
                  <a:schemeClr val="bg1"/>
                </a:solidFill>
              </a:rPr>
              <a:t>ethiek</a:t>
            </a:r>
            <a:r>
              <a:rPr lang="nl-NL" u="sng" dirty="0">
                <a:solidFill>
                  <a:schemeClr val="bg1"/>
                </a:solidFill>
              </a:rPr>
              <a:t> </a:t>
            </a:r>
            <a:r>
              <a:rPr lang="nl-NL" dirty="0">
                <a:solidFill>
                  <a:schemeClr val="bg1"/>
                </a:solidFill>
              </a:rPr>
              <a:t>over de wetenschap </a:t>
            </a:r>
          </a:p>
        </p:txBody>
      </p:sp>
    </p:spTree>
    <p:extLst>
      <p:ext uri="{BB962C8B-B14F-4D97-AF65-F5344CB8AC3E}">
        <p14:creationId xmlns:p14="http://schemas.microsoft.com/office/powerpoint/2010/main" val="586498308"/>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BD038D-6136-1C48-61F4-EADC895F9CD4}"/>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44B5ECEE-8DEA-4904-A5DC-E2378E5EDAF3}"/>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18769626-CE54-3AA0-915F-FCC262F87575}"/>
              </a:ext>
            </a:extLst>
          </p:cNvPr>
          <p:cNvSpPr>
            <a:spLocks noGrp="1"/>
          </p:cNvSpPr>
          <p:nvPr>
            <p:ph idx="1"/>
          </p:nvPr>
        </p:nvSpPr>
        <p:spPr>
          <a:xfrm>
            <a:off x="931499" y="1338995"/>
            <a:ext cx="7710083" cy="5519005"/>
          </a:xfrm>
        </p:spPr>
        <p:txBody>
          <a:bodyPr>
            <a:normAutofit/>
          </a:bodyPr>
          <a:lstStyle/>
          <a:p>
            <a:pPr marL="0" indent="0">
              <a:buNone/>
            </a:pPr>
            <a:endParaRPr lang="nl-NL" dirty="0">
              <a:solidFill>
                <a:schemeClr val="bg1"/>
              </a:solidFill>
              <a:sym typeface="Wingdings" panose="05000000000000000000" pitchFamily="2" charset="2"/>
            </a:endParaRPr>
          </a:p>
          <a:p>
            <a:pPr marL="0" indent="0">
              <a:buNone/>
            </a:pPr>
            <a:r>
              <a:rPr lang="nl-NL" dirty="0">
                <a:solidFill>
                  <a:schemeClr val="bg1"/>
                </a:solidFill>
                <a:sym typeface="Wingdings" panose="05000000000000000000" pitchFamily="2" charset="2"/>
              </a:rPr>
              <a:t>Gebruik deze begrippen als onderlegger voor jouw lessen. Combineer dit met de </a:t>
            </a:r>
            <a:r>
              <a:rPr lang="nl-NL" dirty="0" err="1">
                <a:solidFill>
                  <a:schemeClr val="bg1"/>
                </a:solidFill>
                <a:sym typeface="Wingdings" panose="05000000000000000000" pitchFamily="2" charset="2"/>
              </a:rPr>
              <a:t>vakinhoud</a:t>
            </a:r>
            <a:r>
              <a:rPr lang="nl-NL" dirty="0">
                <a:solidFill>
                  <a:schemeClr val="bg1"/>
                </a:solidFill>
                <a:sym typeface="Wingdings" panose="05000000000000000000" pitchFamily="2" charset="2"/>
              </a:rPr>
              <a:t>!</a:t>
            </a:r>
          </a:p>
        </p:txBody>
      </p:sp>
      <p:sp>
        <p:nvSpPr>
          <p:cNvPr id="8" name="Titel 1">
            <a:extLst>
              <a:ext uri="{FF2B5EF4-FFF2-40B4-BE49-F238E27FC236}">
                <a16:creationId xmlns:a16="http://schemas.microsoft.com/office/drawing/2014/main" id="{9E6C7A3A-1396-6EF3-2E46-68AC7F8E8D1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Integreren in met de </a:t>
            </a:r>
            <a:r>
              <a:rPr lang="nl-NL" dirty="0" err="1">
                <a:solidFill>
                  <a:schemeClr val="bg1"/>
                </a:solidFill>
                <a:latin typeface="Cambria" panose="02040503050406030204" pitchFamily="18" charset="0"/>
                <a:ea typeface="Cambria" panose="02040503050406030204" pitchFamily="18" charset="0"/>
              </a:rPr>
              <a:t>vakinhoud</a:t>
            </a:r>
            <a:endParaRPr lang="en-GB" dirty="0">
              <a:solidFill>
                <a:schemeClr val="bg1"/>
              </a:solidFill>
              <a:latin typeface="Cambria" panose="02040503050406030204" pitchFamily="18" charset="0"/>
              <a:ea typeface="Cambria" panose="02040503050406030204" pitchFamily="18" charset="0"/>
            </a:endParaRPr>
          </a:p>
        </p:txBody>
      </p:sp>
      <p:pic>
        <p:nvPicPr>
          <p:cNvPr id="2" name="Afbeelding 1">
            <a:extLst>
              <a:ext uri="{FF2B5EF4-FFF2-40B4-BE49-F238E27FC236}">
                <a16:creationId xmlns:a16="http://schemas.microsoft.com/office/drawing/2014/main" id="{B20684A1-C32C-24F7-6ED4-E2B330F070B8}"/>
              </a:ext>
            </a:extLst>
          </p:cNvPr>
          <p:cNvPicPr>
            <a:picLocks noChangeAspect="1"/>
          </p:cNvPicPr>
          <p:nvPr/>
        </p:nvPicPr>
        <p:blipFill>
          <a:blip r:embed="rId4"/>
          <a:stretch>
            <a:fillRect/>
          </a:stretch>
        </p:blipFill>
        <p:spPr>
          <a:xfrm>
            <a:off x="3047736" y="3063578"/>
            <a:ext cx="6096528" cy="3429297"/>
          </a:xfrm>
          <a:prstGeom prst="rect">
            <a:avLst/>
          </a:prstGeom>
          <a:ln w="38100">
            <a:solidFill>
              <a:schemeClr val="bg1"/>
            </a:solidFill>
          </a:ln>
        </p:spPr>
      </p:pic>
    </p:spTree>
    <p:extLst>
      <p:ext uri="{BB962C8B-B14F-4D97-AF65-F5344CB8AC3E}">
        <p14:creationId xmlns:p14="http://schemas.microsoft.com/office/powerpoint/2010/main" val="69208473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DC160-2814-2FEE-1FB8-461FDF409416}"/>
              </a:ext>
            </a:extLst>
          </p:cNvPr>
          <p:cNvSpPr>
            <a:spLocks noGrp="1"/>
          </p:cNvSpPr>
          <p:nvPr>
            <p:ph type="title"/>
          </p:nvPr>
        </p:nvSpPr>
        <p:spPr>
          <a:xfrm>
            <a:off x="3624984" y="1128094"/>
            <a:ext cx="5262386" cy="1415270"/>
          </a:xfrm>
        </p:spPr>
        <p:txBody>
          <a:bodyPr anchor="t">
            <a:normAutofit/>
          </a:bodyPr>
          <a:lstStyle/>
          <a:p>
            <a:r>
              <a:rPr lang="nl-NL" sz="3200" dirty="0">
                <a:solidFill>
                  <a:schemeClr val="bg1"/>
                </a:solidFill>
                <a:latin typeface="Cambria" panose="02040503050406030204" pitchFamily="18" charset="0"/>
                <a:ea typeface="Cambria" panose="02040503050406030204" pitchFamily="18" charset="0"/>
              </a:rPr>
              <a:t>Mijn achtergrond</a:t>
            </a:r>
            <a:endParaRPr lang="en-GB" sz="3200" dirty="0">
              <a:solidFill>
                <a:schemeClr val="bg1"/>
              </a:solidFill>
              <a:latin typeface="Cambria" panose="02040503050406030204" pitchFamily="18" charset="0"/>
              <a:ea typeface="Cambria" panose="02040503050406030204" pitchFamily="18" charset="0"/>
            </a:endParaRPr>
          </a:p>
        </p:txBody>
      </p:sp>
      <p:grpSp>
        <p:nvGrpSpPr>
          <p:cNvPr id="11" name="Groep 10">
            <a:extLst>
              <a:ext uri="{FF2B5EF4-FFF2-40B4-BE49-F238E27FC236}">
                <a16:creationId xmlns:a16="http://schemas.microsoft.com/office/drawing/2014/main" id="{C8DF331B-83AD-EBBD-4B40-15A1F91CFB97}"/>
              </a:ext>
            </a:extLst>
          </p:cNvPr>
          <p:cNvGrpSpPr/>
          <p:nvPr/>
        </p:nvGrpSpPr>
        <p:grpSpPr>
          <a:xfrm>
            <a:off x="8148856" y="1"/>
            <a:ext cx="4405802" cy="6857999"/>
            <a:chOff x="7786198" y="1"/>
            <a:chExt cx="4405802" cy="6857999"/>
          </a:xfrm>
        </p:grpSpPr>
        <p:pic>
          <p:nvPicPr>
            <p:cNvPr id="7" name="Tijdelijke aanduiding voor inhoud 6" descr="Afbeelding met kleding, persoon, schoeisel, jeans&#10;&#10;Automatisch gegenereerde beschrijving">
              <a:extLst>
                <a:ext uri="{FF2B5EF4-FFF2-40B4-BE49-F238E27FC236}">
                  <a16:creationId xmlns:a16="http://schemas.microsoft.com/office/drawing/2014/main" id="{91E8C9D0-659E-2F27-C248-FB0026510027}"/>
                </a:ext>
              </a:extLst>
            </p:cNvPr>
            <p:cNvPicPr>
              <a:picLocks noChangeAspect="1"/>
            </p:cNvPicPr>
            <p:nvPr/>
          </p:nvPicPr>
          <p:blipFill rotWithShape="1">
            <a:blip r:embed="rId3">
              <a:extLst>
                <a:ext uri="{28A0092B-C50C-407E-A947-70E740481C1C}">
                  <a14:useLocalDpi xmlns:a14="http://schemas.microsoft.com/office/drawing/2010/main" val="0"/>
                </a:ext>
              </a:extLst>
            </a:blip>
            <a:srcRect l="9740" r="47459"/>
            <a:stretch/>
          </p:blipFill>
          <p:spPr>
            <a:xfrm>
              <a:off x="7786198" y="3429000"/>
              <a:ext cx="2609185" cy="3429000"/>
            </a:xfrm>
            <a:prstGeom prst="rect">
              <a:avLst/>
            </a:prstGeom>
          </p:spPr>
        </p:pic>
        <p:pic>
          <p:nvPicPr>
            <p:cNvPr id="10" name="Tijdelijke aanduiding voor inhoud 6" descr="Afbeelding met kleding, persoon, schoeisel, jeans&#10;&#10;Automatisch gegenereerde beschrijving">
              <a:extLst>
                <a:ext uri="{FF2B5EF4-FFF2-40B4-BE49-F238E27FC236}">
                  <a16:creationId xmlns:a16="http://schemas.microsoft.com/office/drawing/2014/main" id="{BFF84765-0626-0A2B-65D1-2F5EC35D9F11}"/>
                </a:ext>
              </a:extLst>
            </p:cNvPr>
            <p:cNvPicPr>
              <a:picLocks noChangeAspect="1"/>
            </p:cNvPicPr>
            <p:nvPr/>
          </p:nvPicPr>
          <p:blipFill rotWithShape="1">
            <a:blip r:embed="rId3">
              <a:extLst>
                <a:ext uri="{28A0092B-C50C-407E-A947-70E740481C1C}">
                  <a14:useLocalDpi xmlns:a14="http://schemas.microsoft.com/office/drawing/2010/main" val="0"/>
                </a:ext>
              </a:extLst>
            </a:blip>
            <a:srcRect l="58772" t="698" r="3274" b="-698"/>
            <a:stretch/>
          </p:blipFill>
          <p:spPr>
            <a:xfrm>
              <a:off x="9878291" y="3429000"/>
              <a:ext cx="2313709" cy="3429000"/>
            </a:xfrm>
            <a:prstGeom prst="rect">
              <a:avLst/>
            </a:prstGeom>
          </p:spPr>
        </p:pic>
        <p:pic>
          <p:nvPicPr>
            <p:cNvPr id="5" name="Afbeelding 4">
              <a:extLst>
                <a:ext uri="{FF2B5EF4-FFF2-40B4-BE49-F238E27FC236}">
                  <a16:creationId xmlns:a16="http://schemas.microsoft.com/office/drawing/2014/main" id="{466D70A4-043B-2BA3-261E-ED9D2C35623E}"/>
                </a:ext>
              </a:extLst>
            </p:cNvPr>
            <p:cNvPicPr>
              <a:picLocks noChangeAspect="1"/>
            </p:cNvPicPr>
            <p:nvPr/>
          </p:nvPicPr>
          <p:blipFill rotWithShape="1">
            <a:blip r:embed="rId4"/>
            <a:srcRect l="15488" t="2" r="4853" b="2"/>
            <a:stretch/>
          </p:blipFill>
          <p:spPr>
            <a:xfrm>
              <a:off x="7786198" y="1"/>
              <a:ext cx="4405801" cy="3429000"/>
            </a:xfrm>
            <a:prstGeom prst="rect">
              <a:avLst/>
            </a:prstGeom>
          </p:spPr>
        </p:pic>
      </p:grpSp>
      <p:cxnSp>
        <p:nvCxnSpPr>
          <p:cNvPr id="30" name="Straight Connector 13">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521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Content Placeholder 10">
            <a:extLst>
              <a:ext uri="{FF2B5EF4-FFF2-40B4-BE49-F238E27FC236}">
                <a16:creationId xmlns:a16="http://schemas.microsoft.com/office/drawing/2014/main" id="{838830C4-0221-9862-41E3-8525902DD999}"/>
              </a:ext>
            </a:extLst>
          </p:cNvPr>
          <p:cNvSpPr>
            <a:spLocks noGrp="1"/>
          </p:cNvSpPr>
          <p:nvPr>
            <p:ph idx="1"/>
          </p:nvPr>
        </p:nvSpPr>
        <p:spPr>
          <a:xfrm>
            <a:off x="3624984" y="1879042"/>
            <a:ext cx="5906562" cy="4263341"/>
          </a:xfrm>
        </p:spPr>
        <p:txBody>
          <a:bodyPr>
            <a:normAutofit/>
          </a:bodyPr>
          <a:lstStyle/>
          <a:p>
            <a:pPr marL="0" indent="0">
              <a:buNone/>
            </a:pPr>
            <a:r>
              <a:rPr lang="en-US" sz="2000" dirty="0">
                <a:solidFill>
                  <a:schemeClr val="bg1"/>
                </a:solidFill>
                <a:latin typeface="Cambria" panose="02040503050406030204" pitchFamily="18" charset="0"/>
                <a:ea typeface="Cambria" panose="02040503050406030204" pitchFamily="18" charset="0"/>
              </a:rPr>
              <a:t>2017 	</a:t>
            </a:r>
            <a: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t>	Bachelor </a:t>
            </a:r>
            <a:r>
              <a:rPr lang="en-US" sz="2000" dirty="0" err="1">
                <a:solidFill>
                  <a:schemeClr val="bg1"/>
                </a:solidFill>
                <a:latin typeface="Cambria" panose="02040503050406030204" pitchFamily="18" charset="0"/>
                <a:ea typeface="Cambria" panose="02040503050406030204" pitchFamily="18" charset="0"/>
                <a:sym typeface="Wingdings" panose="05000000000000000000" pitchFamily="2" charset="2"/>
              </a:rPr>
              <a:t>leraar</a:t>
            </a:r>
            <a:b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br>
            <a: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en-US" sz="2000" dirty="0" err="1">
                <a:solidFill>
                  <a:schemeClr val="bg1"/>
                </a:solidFill>
                <a:latin typeface="Cambria" panose="02040503050406030204" pitchFamily="18" charset="0"/>
                <a:ea typeface="Cambria" panose="02040503050406030204" pitchFamily="18" charset="0"/>
                <a:sym typeface="Wingdings" panose="05000000000000000000" pitchFamily="2" charset="2"/>
              </a:rPr>
              <a:t>Natuurkunde</a:t>
            </a:r>
            <a: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t> (HU)</a:t>
            </a:r>
          </a:p>
          <a:p>
            <a:pPr marL="0" indent="0">
              <a:buNone/>
            </a:pPr>
            <a:r>
              <a:rPr lang="en-US" sz="2000" dirty="0">
                <a:solidFill>
                  <a:schemeClr val="bg1"/>
                </a:solidFill>
                <a:latin typeface="Cambria" panose="02040503050406030204" pitchFamily="18" charset="0"/>
                <a:ea typeface="Cambria" panose="02040503050406030204" pitchFamily="18" charset="0"/>
              </a:rPr>
              <a:t>2019	</a:t>
            </a:r>
            <a: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t>	Docent Cals College</a:t>
            </a:r>
            <a:b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br>
            <a: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en-US" sz="2000" dirty="0" err="1">
                <a:solidFill>
                  <a:schemeClr val="bg1"/>
                </a:solidFill>
                <a:latin typeface="Cambria" panose="02040503050406030204" pitchFamily="18" charset="0"/>
                <a:ea typeface="Cambria" panose="02040503050406030204" pitchFamily="18" charset="0"/>
                <a:sym typeface="Wingdings" panose="05000000000000000000" pitchFamily="2" charset="2"/>
              </a:rPr>
              <a:t>Nieuwegein</a:t>
            </a:r>
            <a:endParaRPr lang="en-US" sz="2000" dirty="0">
              <a:solidFill>
                <a:schemeClr val="bg1"/>
              </a:solidFill>
              <a:latin typeface="Cambria" panose="02040503050406030204" pitchFamily="18" charset="0"/>
              <a:ea typeface="Cambria" panose="02040503050406030204" pitchFamily="18" charset="0"/>
            </a:endParaRPr>
          </a:p>
          <a:p>
            <a:pPr marL="0" indent="0">
              <a:buNone/>
            </a:pPr>
            <a:r>
              <a:rPr lang="en-US" sz="2000" dirty="0">
                <a:solidFill>
                  <a:schemeClr val="bg1"/>
                </a:solidFill>
                <a:latin typeface="Cambria" panose="02040503050406030204" pitchFamily="18" charset="0"/>
                <a:ea typeface="Cambria" panose="02040503050406030204" pitchFamily="18" charset="0"/>
              </a:rPr>
              <a:t>2021	</a:t>
            </a:r>
            <a: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t> 	History and Philosophy </a:t>
            </a:r>
            <a:b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br>
            <a: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t>		of Science (UU)</a:t>
            </a:r>
            <a:endParaRPr lang="en-US" sz="2000" dirty="0">
              <a:solidFill>
                <a:schemeClr val="bg1"/>
              </a:solidFill>
              <a:latin typeface="Cambria" panose="02040503050406030204" pitchFamily="18" charset="0"/>
              <a:ea typeface="Cambria" panose="02040503050406030204" pitchFamily="18" charset="0"/>
            </a:endParaRPr>
          </a:p>
          <a:p>
            <a:pPr marL="0" indent="0">
              <a:buNone/>
            </a:pPr>
            <a:r>
              <a:rPr lang="en-US" sz="2000" dirty="0">
                <a:solidFill>
                  <a:schemeClr val="bg1"/>
                </a:solidFill>
                <a:latin typeface="Cambria" panose="02040503050406030204" pitchFamily="18" charset="0"/>
                <a:ea typeface="Cambria" panose="02040503050406030204" pitchFamily="18" charset="0"/>
              </a:rPr>
              <a:t>2023 	</a:t>
            </a:r>
            <a: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en-US" sz="2000" dirty="0">
                <a:solidFill>
                  <a:schemeClr val="bg1"/>
                </a:solidFill>
                <a:latin typeface="Cambria" panose="02040503050406030204" pitchFamily="18" charset="0"/>
                <a:ea typeface="Cambria" panose="02040503050406030204" pitchFamily="18" charset="0"/>
              </a:rPr>
              <a:t>University Museum </a:t>
            </a:r>
            <a:br>
              <a:rPr lang="en-US" sz="2000" dirty="0">
                <a:solidFill>
                  <a:schemeClr val="bg1"/>
                </a:solidFill>
                <a:latin typeface="Cambria" panose="02040503050406030204" pitchFamily="18" charset="0"/>
                <a:ea typeface="Cambria" panose="02040503050406030204" pitchFamily="18" charset="0"/>
              </a:rPr>
            </a:br>
            <a:r>
              <a:rPr lang="en-US" sz="2000" dirty="0">
                <a:solidFill>
                  <a:schemeClr val="bg1"/>
                </a:solidFill>
                <a:latin typeface="Cambria" panose="02040503050406030204" pitchFamily="18" charset="0"/>
                <a:ea typeface="Cambria" panose="02040503050406030204" pitchFamily="18" charset="0"/>
              </a:rPr>
              <a:t>		Utrecht</a:t>
            </a:r>
          </a:p>
          <a:p>
            <a:pPr marL="0" indent="0">
              <a:buNone/>
            </a:pPr>
            <a:r>
              <a:rPr lang="en-US" sz="2000" dirty="0">
                <a:solidFill>
                  <a:schemeClr val="bg1"/>
                </a:solidFill>
                <a:latin typeface="Cambria" panose="02040503050406030204" pitchFamily="18" charset="0"/>
                <a:ea typeface="Cambria" panose="02040503050406030204" pitchFamily="18" charset="0"/>
              </a:rPr>
              <a:t>2024	</a:t>
            </a:r>
            <a: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t>	Master </a:t>
            </a:r>
            <a:r>
              <a:rPr lang="en-US" sz="2000" dirty="0" err="1">
                <a:solidFill>
                  <a:schemeClr val="bg1"/>
                </a:solidFill>
                <a:latin typeface="Cambria" panose="02040503050406030204" pitchFamily="18" charset="0"/>
                <a:ea typeface="Cambria" panose="02040503050406030204" pitchFamily="18" charset="0"/>
                <a:sym typeface="Wingdings" panose="05000000000000000000" pitchFamily="2" charset="2"/>
              </a:rPr>
              <a:t>leraar</a:t>
            </a:r>
            <a:b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br>
            <a: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en-US" sz="2000" dirty="0" err="1">
                <a:solidFill>
                  <a:schemeClr val="bg1"/>
                </a:solidFill>
                <a:latin typeface="Cambria" panose="02040503050406030204" pitchFamily="18" charset="0"/>
                <a:ea typeface="Cambria" panose="02040503050406030204" pitchFamily="18" charset="0"/>
                <a:sym typeface="Wingdings" panose="05000000000000000000" pitchFamily="2" charset="2"/>
              </a:rPr>
              <a:t>Natuurkunde</a:t>
            </a:r>
            <a: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t> (HU)</a:t>
            </a:r>
            <a:br>
              <a:rPr lang="en-US" sz="2000" dirty="0">
                <a:solidFill>
                  <a:schemeClr val="bg1"/>
                </a:solidFill>
                <a:latin typeface="Cambria" panose="02040503050406030204" pitchFamily="18" charset="0"/>
                <a:ea typeface="Cambria" panose="02040503050406030204" pitchFamily="18" charset="0"/>
                <a:sym typeface="Wingdings" panose="05000000000000000000" pitchFamily="2" charset="2"/>
              </a:rPr>
            </a:br>
            <a:endParaRPr lang="en-US" sz="2000" dirty="0">
              <a:solidFill>
                <a:schemeClr val="bg1"/>
              </a:solidFill>
              <a:latin typeface="Cambria" panose="02040503050406030204" pitchFamily="18" charset="0"/>
              <a:ea typeface="Cambria" panose="02040503050406030204" pitchFamily="18" charset="0"/>
            </a:endParaRPr>
          </a:p>
          <a:p>
            <a:pPr marL="0" indent="0">
              <a:buNone/>
            </a:pPr>
            <a:r>
              <a:rPr lang="en-US" sz="2000" dirty="0">
                <a:solidFill>
                  <a:schemeClr val="bg1"/>
                </a:solidFill>
                <a:latin typeface="Cambria" panose="02040503050406030204" pitchFamily="18" charset="0"/>
                <a:ea typeface="Cambria" panose="02040503050406030204" pitchFamily="18" charset="0"/>
              </a:rPr>
              <a:t>Rode </a:t>
            </a:r>
            <a:r>
              <a:rPr lang="en-US" sz="2000" dirty="0" err="1">
                <a:solidFill>
                  <a:schemeClr val="bg1"/>
                </a:solidFill>
                <a:latin typeface="Cambria" panose="02040503050406030204" pitchFamily="18" charset="0"/>
                <a:ea typeface="Cambria" panose="02040503050406030204" pitchFamily="18" charset="0"/>
              </a:rPr>
              <a:t>draad</a:t>
            </a:r>
            <a:r>
              <a:rPr lang="en-US" sz="2000" dirty="0">
                <a:solidFill>
                  <a:schemeClr val="bg1"/>
                </a:solidFill>
                <a:latin typeface="Cambria" panose="02040503050406030204" pitchFamily="18" charset="0"/>
                <a:ea typeface="Cambria" panose="02040503050406030204" pitchFamily="18" charset="0"/>
              </a:rPr>
              <a:t>: </a:t>
            </a:r>
            <a:r>
              <a:rPr lang="en-US" sz="2000" b="1" dirty="0">
                <a:solidFill>
                  <a:schemeClr val="bg1"/>
                </a:solidFill>
                <a:latin typeface="Cambria" panose="02040503050406030204" pitchFamily="18" charset="0"/>
                <a:ea typeface="Cambria" panose="02040503050406030204" pitchFamily="18" charset="0"/>
              </a:rPr>
              <a:t>Nature of Science</a:t>
            </a:r>
          </a:p>
        </p:txBody>
      </p:sp>
      <p:sp>
        <p:nvSpPr>
          <p:cNvPr id="3" name="Rechthoek 2">
            <a:extLst>
              <a:ext uri="{FF2B5EF4-FFF2-40B4-BE49-F238E27FC236}">
                <a16:creationId xmlns:a16="http://schemas.microsoft.com/office/drawing/2014/main" id="{549F52E5-2824-4ECE-27B6-9E318A80661D}"/>
              </a:ext>
            </a:extLst>
          </p:cNvPr>
          <p:cNvSpPr/>
          <p:nvPr/>
        </p:nvSpPr>
        <p:spPr>
          <a:xfrm>
            <a:off x="5964906" y="742675"/>
            <a:ext cx="948977" cy="2569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6" name="Picture 2">
            <a:extLst>
              <a:ext uri="{FF2B5EF4-FFF2-40B4-BE49-F238E27FC236}">
                <a16:creationId xmlns:a16="http://schemas.microsoft.com/office/drawing/2014/main" id="{4E6F2741-00FC-4D66-63DC-ACAAD8B87D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621" t="4546" r="45" b="4546"/>
          <a:stretch/>
        </p:blipFill>
        <p:spPr bwMode="auto">
          <a:xfrm>
            <a:off x="-1572" y="0"/>
            <a:ext cx="3610825"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0F9730CB-4BFE-B8E1-5B5B-2178478ECD71}"/>
              </a:ext>
            </a:extLst>
          </p:cNvPr>
          <p:cNvSpPr/>
          <p:nvPr/>
        </p:nvSpPr>
        <p:spPr>
          <a:xfrm flipH="1">
            <a:off x="9547277" y="-10"/>
            <a:ext cx="5542132" cy="6858000"/>
          </a:xfrm>
          <a:prstGeom prst="rect">
            <a:avLst/>
          </a:prstGeom>
          <a:gradFill flip="none" rotWithShape="1">
            <a:gsLst>
              <a:gs pos="71000">
                <a:schemeClr val="tx1">
                  <a:alpha val="50000"/>
                </a:schemeClr>
              </a:gs>
              <a:gs pos="37000">
                <a:schemeClr val="tx1"/>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descr="Sterrenbeeld met effen opvulling">
            <a:extLst>
              <a:ext uri="{FF2B5EF4-FFF2-40B4-BE49-F238E27FC236}">
                <a16:creationId xmlns:a16="http://schemas.microsoft.com/office/drawing/2014/main" id="{5C708E09-B4FB-8399-03F3-EA2B3E7C99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3236" y="5696346"/>
            <a:ext cx="914400" cy="914400"/>
          </a:xfrm>
          <a:prstGeom prst="rect">
            <a:avLst/>
          </a:prstGeom>
        </p:spPr>
      </p:pic>
      <p:pic>
        <p:nvPicPr>
          <p:cNvPr id="2052" name="Picture 4" descr="uu logo 10 free Cliparts | Download images on Clipground 2024">
            <a:extLst>
              <a:ext uri="{FF2B5EF4-FFF2-40B4-BE49-F238E27FC236}">
                <a16:creationId xmlns:a16="http://schemas.microsoft.com/office/drawing/2014/main" id="{F312C493-D1A0-6226-CD08-F85D5699AF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4962" y="3219810"/>
            <a:ext cx="881255" cy="88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904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fade">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fade">
                                      <p:cBhvr>
                                        <p:cTn id="17" dur="500"/>
                                        <p:tgtEl>
                                          <p:spTgt spid="3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xEl>
                                              <p:pRg st="3" end="3"/>
                                            </p:txEl>
                                          </p:spTgt>
                                        </p:tgtEl>
                                        <p:attrNameLst>
                                          <p:attrName>style.visibility</p:attrName>
                                        </p:attrNameLst>
                                      </p:cBhvr>
                                      <p:to>
                                        <p:strVal val="visible"/>
                                      </p:to>
                                    </p:set>
                                    <p:animEffect transition="in" filter="fade">
                                      <p:cBhvr>
                                        <p:cTn id="25" dur="500"/>
                                        <p:tgtEl>
                                          <p:spTgt spid="3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xEl>
                                              <p:pRg st="4" end="4"/>
                                            </p:txEl>
                                          </p:spTgt>
                                        </p:tgtEl>
                                        <p:attrNameLst>
                                          <p:attrName>style.visibility</p:attrName>
                                        </p:attrNameLst>
                                      </p:cBhvr>
                                      <p:to>
                                        <p:strVal val="visible"/>
                                      </p:to>
                                    </p:set>
                                    <p:animEffect transition="in" filter="fade">
                                      <p:cBhvr>
                                        <p:cTn id="30" dur="500"/>
                                        <p:tgtEl>
                                          <p:spTgt spid="3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
                                            <p:txEl>
                                              <p:pRg st="5" end="5"/>
                                            </p:txEl>
                                          </p:spTgt>
                                        </p:tgtEl>
                                        <p:attrNameLst>
                                          <p:attrName>style.visibility</p:attrName>
                                        </p:attrNameLst>
                                      </p:cBhvr>
                                      <p:to>
                                        <p:strVal val="visible"/>
                                      </p:to>
                                    </p:set>
                                    <p:animEffect transition="in" filter="fade">
                                      <p:cBhvr>
                                        <p:cTn id="35"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4" descr="Leo Constellation Zodiac Sign Leo Constellation Lines Stock Photo -  Download Image Now - iStock">
            <a:extLst>
              <a:ext uri="{FF2B5EF4-FFF2-40B4-BE49-F238E27FC236}">
                <a16:creationId xmlns:a16="http://schemas.microsoft.com/office/drawing/2014/main" id="{A14581CC-68CD-1488-5B7E-0CD7A5CB95AE}"/>
              </a:ext>
            </a:extLst>
          </p:cNvPr>
          <p:cNvPicPr>
            <a:picLocks noChangeAspect="1" noChangeArrowheads="1"/>
          </p:cNvPicPr>
          <p:nvPr/>
        </p:nvPicPr>
        <p:blipFill>
          <a:blip r:embed="rId2">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7D8FB135-C1DD-C40A-4820-ED6917FF613B}"/>
              </a:ext>
            </a:extLst>
          </p:cNvPr>
          <p:cNvPicPr>
            <a:picLocks noChangeAspect="1"/>
          </p:cNvPicPr>
          <p:nvPr/>
        </p:nvPicPr>
        <p:blipFill>
          <a:blip r:embed="rId3"/>
          <a:srcRect l="4914"/>
          <a:stretch/>
        </p:blipFill>
        <p:spPr>
          <a:xfrm>
            <a:off x="2753247" y="803611"/>
            <a:ext cx="3342751" cy="1977469"/>
          </a:xfrm>
          <a:prstGeom prst="rect">
            <a:avLst/>
          </a:prstGeom>
        </p:spPr>
      </p:pic>
      <p:sp>
        <p:nvSpPr>
          <p:cNvPr id="4" name="Rechthoek 3">
            <a:extLst>
              <a:ext uri="{FF2B5EF4-FFF2-40B4-BE49-F238E27FC236}">
                <a16:creationId xmlns:a16="http://schemas.microsoft.com/office/drawing/2014/main" id="{6298EB79-5CA4-1CEF-A3CD-FF55FDB34B1A}"/>
              </a:ext>
            </a:extLst>
          </p:cNvPr>
          <p:cNvSpPr/>
          <p:nvPr/>
        </p:nvSpPr>
        <p:spPr>
          <a:xfrm>
            <a:off x="0" y="0"/>
            <a:ext cx="6096000" cy="2813538"/>
          </a:xfrm>
          <a:prstGeom prst="rect">
            <a:avLst/>
          </a:prstGeom>
          <a:noFill/>
          <a:ln w="762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t"/>
          <a:lstStyle/>
          <a:p>
            <a:endParaRPr lang="nl-NL" dirty="0"/>
          </a:p>
          <a:p>
            <a:br>
              <a:rPr lang="nl-NL" dirty="0"/>
            </a:br>
            <a:br>
              <a:rPr lang="nl-NL" dirty="0"/>
            </a:br>
            <a:r>
              <a:rPr lang="nl-NL" b="1" dirty="0"/>
              <a:t>H4 Stoffen en materialen</a:t>
            </a:r>
            <a:br>
              <a:rPr lang="nl-NL" b="1" dirty="0"/>
            </a:br>
            <a:br>
              <a:rPr lang="nl-NL" b="1" dirty="0"/>
            </a:br>
            <a:r>
              <a:rPr lang="nl-NL" b="1" dirty="0"/>
              <a:t>Wet van Boyle</a:t>
            </a:r>
            <a:br>
              <a:rPr lang="nl-NL" b="1" dirty="0"/>
            </a:br>
            <a:br>
              <a:rPr lang="nl-NL" b="1" dirty="0"/>
            </a:br>
            <a:r>
              <a:rPr lang="nl-NL" b="1" dirty="0"/>
              <a:t>Robert Boyle</a:t>
            </a:r>
          </a:p>
          <a:p>
            <a:endParaRPr lang="nl-NL" b="1" dirty="0"/>
          </a:p>
          <a:p>
            <a:br>
              <a:rPr lang="nl-NL" b="1" dirty="0"/>
            </a:br>
            <a:endParaRPr lang="nl-NL" b="1" dirty="0"/>
          </a:p>
        </p:txBody>
      </p:sp>
      <p:sp>
        <p:nvSpPr>
          <p:cNvPr id="9" name="Rechthoek 8">
            <a:extLst>
              <a:ext uri="{FF2B5EF4-FFF2-40B4-BE49-F238E27FC236}">
                <a16:creationId xmlns:a16="http://schemas.microsoft.com/office/drawing/2014/main" id="{4D59DDB2-E9F7-6FDF-F226-02B3CC3C4E57}"/>
              </a:ext>
            </a:extLst>
          </p:cNvPr>
          <p:cNvSpPr/>
          <p:nvPr/>
        </p:nvSpPr>
        <p:spPr>
          <a:xfrm>
            <a:off x="0" y="2825261"/>
            <a:ext cx="4068000" cy="720000"/>
          </a:xfrm>
          <a:prstGeom prst="rect">
            <a:avLst/>
          </a:prstGeom>
          <a:solidFill>
            <a:schemeClr val="tx1">
              <a:lumMod val="50000"/>
              <a:lumOff val="50000"/>
            </a:schemeClr>
          </a:solidFill>
          <a:ln w="762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2000" b="1" dirty="0"/>
              <a:t>Idealen</a:t>
            </a:r>
            <a:endParaRPr lang="nl-NL" b="1" dirty="0"/>
          </a:p>
        </p:txBody>
      </p:sp>
      <p:sp>
        <p:nvSpPr>
          <p:cNvPr id="10" name="Rechthoek 9">
            <a:extLst>
              <a:ext uri="{FF2B5EF4-FFF2-40B4-BE49-F238E27FC236}">
                <a16:creationId xmlns:a16="http://schemas.microsoft.com/office/drawing/2014/main" id="{393BEDE7-6F74-E664-E9F6-6EB08F69AC27}"/>
              </a:ext>
            </a:extLst>
          </p:cNvPr>
          <p:cNvSpPr/>
          <p:nvPr/>
        </p:nvSpPr>
        <p:spPr>
          <a:xfrm>
            <a:off x="8124001" y="2825261"/>
            <a:ext cx="4068000" cy="720000"/>
          </a:xfrm>
          <a:prstGeom prst="rect">
            <a:avLst/>
          </a:prstGeom>
          <a:solidFill>
            <a:schemeClr val="tx1">
              <a:lumMod val="50000"/>
              <a:lumOff val="50000"/>
            </a:schemeClr>
          </a:solidFill>
          <a:ln w="762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2000" b="1" dirty="0"/>
              <a:t>Kennis en het maatschappelijke debat</a:t>
            </a:r>
          </a:p>
        </p:txBody>
      </p:sp>
      <p:sp>
        <p:nvSpPr>
          <p:cNvPr id="11" name="Rechthoek 10">
            <a:extLst>
              <a:ext uri="{FF2B5EF4-FFF2-40B4-BE49-F238E27FC236}">
                <a16:creationId xmlns:a16="http://schemas.microsoft.com/office/drawing/2014/main" id="{6C5A0F01-557B-6BC1-DB97-730B97569864}"/>
              </a:ext>
            </a:extLst>
          </p:cNvPr>
          <p:cNvSpPr/>
          <p:nvPr/>
        </p:nvSpPr>
        <p:spPr>
          <a:xfrm>
            <a:off x="4056001" y="2825261"/>
            <a:ext cx="4068000" cy="720000"/>
          </a:xfrm>
          <a:prstGeom prst="rect">
            <a:avLst/>
          </a:prstGeom>
          <a:solidFill>
            <a:schemeClr val="tx1">
              <a:lumMod val="50000"/>
              <a:lumOff val="50000"/>
            </a:schemeClr>
          </a:solidFill>
          <a:ln w="762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2000" b="1" dirty="0"/>
              <a:t>(Ethische) vraagstukken in de maatschappij</a:t>
            </a:r>
          </a:p>
        </p:txBody>
      </p:sp>
      <p:sp>
        <p:nvSpPr>
          <p:cNvPr id="12" name="Rechthoek 11">
            <a:extLst>
              <a:ext uri="{FF2B5EF4-FFF2-40B4-BE49-F238E27FC236}">
                <a16:creationId xmlns:a16="http://schemas.microsoft.com/office/drawing/2014/main" id="{F2161ACB-73AC-7DEA-7C42-9B811E678F36}"/>
              </a:ext>
            </a:extLst>
          </p:cNvPr>
          <p:cNvSpPr/>
          <p:nvPr/>
        </p:nvSpPr>
        <p:spPr>
          <a:xfrm>
            <a:off x="-2" y="11723"/>
            <a:ext cx="6096000" cy="720000"/>
          </a:xfrm>
          <a:prstGeom prst="rect">
            <a:avLst/>
          </a:prstGeom>
          <a:solidFill>
            <a:schemeClr val="tx1">
              <a:lumMod val="50000"/>
              <a:lumOff val="50000"/>
            </a:schemeClr>
          </a:solidFill>
          <a:ln w="762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2000" b="1" dirty="0"/>
              <a:t>Verschillende perspectieven &amp; standpunten</a:t>
            </a:r>
          </a:p>
        </p:txBody>
      </p:sp>
      <p:pic>
        <p:nvPicPr>
          <p:cNvPr id="16" name="Picture 2">
            <a:extLst>
              <a:ext uri="{FF2B5EF4-FFF2-40B4-BE49-F238E27FC236}">
                <a16:creationId xmlns:a16="http://schemas.microsoft.com/office/drawing/2014/main" id="{100224EE-A99A-3A37-5E8B-72D7778DB6EE}"/>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858" t="1162" r="936" b="1207"/>
          <a:stretch/>
        </p:blipFill>
        <p:spPr bwMode="auto">
          <a:xfrm>
            <a:off x="9781312" y="3556984"/>
            <a:ext cx="2410687" cy="3306878"/>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7F2631F0-F591-A173-F83E-715B043537DA}"/>
              </a:ext>
            </a:extLst>
          </p:cNvPr>
          <p:cNvSpPr/>
          <p:nvPr/>
        </p:nvSpPr>
        <p:spPr>
          <a:xfrm>
            <a:off x="8124000" y="2813538"/>
            <a:ext cx="4068000" cy="4044462"/>
          </a:xfrm>
          <a:prstGeom prst="rect">
            <a:avLst/>
          </a:prstGeom>
          <a:noFill/>
          <a:ln w="762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t"/>
          <a:lstStyle/>
          <a:p>
            <a:br>
              <a:rPr lang="nl-NL" b="1" dirty="0"/>
            </a:br>
            <a:br>
              <a:rPr lang="nl-NL" b="1" dirty="0"/>
            </a:br>
            <a:br>
              <a:rPr lang="nl-NL" b="1" dirty="0"/>
            </a:br>
            <a:r>
              <a:rPr lang="nl-NL" b="1" dirty="0"/>
              <a:t>H3 Krachten </a:t>
            </a:r>
            <a:br>
              <a:rPr lang="nl-NL" b="1" dirty="0"/>
            </a:br>
            <a:br>
              <a:rPr lang="nl-NL" b="1" dirty="0"/>
            </a:br>
            <a:r>
              <a:rPr lang="nl-NL" b="1" dirty="0"/>
              <a:t>1</a:t>
            </a:r>
            <a:r>
              <a:rPr lang="nl-NL" b="1" baseline="30000" dirty="0"/>
              <a:t>e</a:t>
            </a:r>
            <a:r>
              <a:rPr lang="nl-NL" b="1" dirty="0"/>
              <a:t> wet van </a:t>
            </a:r>
            <a:br>
              <a:rPr lang="nl-NL" b="1" dirty="0"/>
            </a:br>
            <a:r>
              <a:rPr lang="nl-NL" b="1" dirty="0"/>
              <a:t>Newton</a:t>
            </a:r>
            <a:br>
              <a:rPr lang="nl-NL" b="1" dirty="0"/>
            </a:br>
            <a:br>
              <a:rPr lang="nl-NL" b="1" dirty="0"/>
            </a:br>
            <a:r>
              <a:rPr lang="nl-NL" b="1" dirty="0"/>
              <a:t>Isaac Newton</a:t>
            </a:r>
            <a:br>
              <a:rPr lang="nl-NL" b="1" dirty="0"/>
            </a:br>
            <a:endParaRPr lang="nl-NL" b="1" dirty="0"/>
          </a:p>
        </p:txBody>
      </p:sp>
      <p:pic>
        <p:nvPicPr>
          <p:cNvPr id="17" name="Picture 2">
            <a:extLst>
              <a:ext uri="{FF2B5EF4-FFF2-40B4-BE49-F238E27FC236}">
                <a16:creationId xmlns:a16="http://schemas.microsoft.com/office/drawing/2014/main" id="{A9380EED-B349-E358-A6FB-F1CE62860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8688" y="3542080"/>
            <a:ext cx="1657310" cy="3351863"/>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A24B0BC-C3F7-8747-C521-4FD6C7D930D6}"/>
              </a:ext>
            </a:extLst>
          </p:cNvPr>
          <p:cNvSpPr/>
          <p:nvPr/>
        </p:nvSpPr>
        <p:spPr>
          <a:xfrm>
            <a:off x="-1" y="2813538"/>
            <a:ext cx="4068000" cy="4044462"/>
          </a:xfrm>
          <a:prstGeom prst="rect">
            <a:avLst/>
          </a:prstGeom>
          <a:noFill/>
          <a:ln w="762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t"/>
          <a:lstStyle/>
          <a:p>
            <a:endParaRPr lang="nl-NL" dirty="0"/>
          </a:p>
          <a:p>
            <a:endParaRPr lang="nl-NL" dirty="0"/>
          </a:p>
          <a:p>
            <a:endParaRPr lang="nl-NL" dirty="0"/>
          </a:p>
          <a:p>
            <a:r>
              <a:rPr lang="nl-NL" b="1" dirty="0"/>
              <a:t>H1 Basisvaardigheden</a:t>
            </a:r>
          </a:p>
          <a:p>
            <a:endParaRPr lang="nl-NL" b="1" dirty="0"/>
          </a:p>
          <a:p>
            <a:r>
              <a:rPr lang="nl-NL" b="1" dirty="0"/>
              <a:t>De meter</a:t>
            </a:r>
          </a:p>
          <a:p>
            <a:endParaRPr lang="nl-NL" b="1" dirty="0"/>
          </a:p>
          <a:p>
            <a:r>
              <a:rPr lang="nl-NL" b="1" dirty="0"/>
              <a:t>Pierre </a:t>
            </a:r>
            <a:r>
              <a:rPr lang="nl-NL" b="1" dirty="0" err="1"/>
              <a:t>Méchain</a:t>
            </a:r>
            <a:r>
              <a:rPr lang="nl-NL" b="1" dirty="0"/>
              <a:t> &amp;</a:t>
            </a:r>
            <a:br>
              <a:rPr lang="nl-NL" b="1" dirty="0"/>
            </a:br>
            <a:r>
              <a:rPr lang="nl-NL" b="1" dirty="0"/>
              <a:t>Jean </a:t>
            </a:r>
            <a:r>
              <a:rPr lang="nl-NL" b="1" dirty="0" err="1"/>
              <a:t>Delambre</a:t>
            </a:r>
            <a:r>
              <a:rPr lang="nl-NL" b="1" dirty="0"/>
              <a:t> </a:t>
            </a:r>
            <a:br>
              <a:rPr lang="nl-NL" b="1" dirty="0"/>
            </a:br>
            <a:endParaRPr lang="nl-NL" b="1" dirty="0"/>
          </a:p>
        </p:txBody>
      </p:sp>
      <p:grpSp>
        <p:nvGrpSpPr>
          <p:cNvPr id="18" name="Groep 17">
            <a:extLst>
              <a:ext uri="{FF2B5EF4-FFF2-40B4-BE49-F238E27FC236}">
                <a16:creationId xmlns:a16="http://schemas.microsoft.com/office/drawing/2014/main" id="{02F50399-0B91-05D8-BC7C-1ADFF2F9E012}"/>
              </a:ext>
            </a:extLst>
          </p:cNvPr>
          <p:cNvGrpSpPr/>
          <p:nvPr/>
        </p:nvGrpSpPr>
        <p:grpSpPr>
          <a:xfrm>
            <a:off x="10193205" y="798851"/>
            <a:ext cx="1864817" cy="1967021"/>
            <a:chOff x="0" y="0"/>
            <a:chExt cx="6800628" cy="7172355"/>
          </a:xfrm>
        </p:grpSpPr>
        <p:pic>
          <p:nvPicPr>
            <p:cNvPr id="19" name="Picture 4" descr="Frankenstein Electric&quot; Poster for Sale by Icarusismart">
              <a:extLst>
                <a:ext uri="{FF2B5EF4-FFF2-40B4-BE49-F238E27FC236}">
                  <a16:creationId xmlns:a16="http://schemas.microsoft.com/office/drawing/2014/main" id="{4DF5B1A8-B3BB-B052-9D83-74F65CC1A6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58" t="13309" r="9055" b="20764"/>
            <a:stretch/>
          </p:blipFill>
          <p:spPr bwMode="auto">
            <a:xfrm>
              <a:off x="42530" y="0"/>
              <a:ext cx="3419475" cy="3600450"/>
            </a:xfrm>
            <a:prstGeom prst="rect">
              <a:avLst/>
            </a:prstGeom>
            <a:noFill/>
            <a:ln w="38100">
              <a:solidFill>
                <a:schemeClr val="bg1"/>
              </a:solidFill>
            </a:ln>
          </p:spPr>
        </p:pic>
        <p:pic>
          <p:nvPicPr>
            <p:cNvPr id="20" name="Picture 2" descr="What is Electricity? - SparkFun Learn">
              <a:extLst>
                <a:ext uri="{FF2B5EF4-FFF2-40B4-BE49-F238E27FC236}">
                  <a16:creationId xmlns:a16="http://schemas.microsoft.com/office/drawing/2014/main" id="{1146E417-1AC1-5408-C1F5-785B89983B5E}"/>
                </a:ext>
              </a:extLst>
            </p:cNvPr>
            <p:cNvPicPr>
              <a:picLocks noChangeAspect="1"/>
            </p:cNvPicPr>
            <p:nvPr/>
          </p:nvPicPr>
          <p:blipFill rotWithShape="1">
            <a:blip r:embed="rId7">
              <a:extLst>
                <a:ext uri="{28A0092B-C50C-407E-A947-70E740481C1C}">
                  <a14:useLocalDpi xmlns:a14="http://schemas.microsoft.com/office/drawing/2010/main" val="0"/>
                </a:ext>
              </a:extLst>
            </a:blip>
            <a:srcRect l="7394" t="17315" r="40709" b="1451"/>
            <a:stretch/>
          </p:blipFill>
          <p:spPr bwMode="auto">
            <a:xfrm>
              <a:off x="3381153" y="0"/>
              <a:ext cx="3419475" cy="3599815"/>
            </a:xfrm>
            <a:prstGeom prst="rect">
              <a:avLst/>
            </a:prstGeom>
            <a:noFill/>
            <a:ln w="38100">
              <a:solidFill>
                <a:schemeClr val="bg1"/>
              </a:solidFill>
            </a:ln>
          </p:spPr>
        </p:pic>
        <p:pic>
          <p:nvPicPr>
            <p:cNvPr id="21" name="Picture 8">
              <a:extLst>
                <a:ext uri="{FF2B5EF4-FFF2-40B4-BE49-F238E27FC236}">
                  <a16:creationId xmlns:a16="http://schemas.microsoft.com/office/drawing/2014/main" id="{E0645B78-E0DD-8815-99F5-8E5252B693EC}"/>
                </a:ext>
              </a:extLst>
            </p:cNvPr>
            <p:cNvPicPr>
              <a:picLocks noChangeAspect="1"/>
            </p:cNvPicPr>
            <p:nvPr/>
          </p:nvPicPr>
          <p:blipFill rotWithShape="1">
            <a:blip r:embed="rId8">
              <a:extLst>
                <a:ext uri="{28A0092B-C50C-407E-A947-70E740481C1C}">
                  <a14:useLocalDpi xmlns:a14="http://schemas.microsoft.com/office/drawing/2010/main" val="0"/>
                </a:ext>
              </a:extLst>
            </a:blip>
            <a:srcRect l="23659" r="9908" b="99"/>
            <a:stretch/>
          </p:blipFill>
          <p:spPr bwMode="auto">
            <a:xfrm>
              <a:off x="0" y="3572540"/>
              <a:ext cx="3419475" cy="3599815"/>
            </a:xfrm>
            <a:prstGeom prst="rect">
              <a:avLst/>
            </a:prstGeom>
            <a:noFill/>
            <a:ln w="38100">
              <a:solidFill>
                <a:schemeClr val="bg1"/>
              </a:solidFill>
            </a:ln>
          </p:spPr>
        </p:pic>
        <p:pic>
          <p:nvPicPr>
            <p:cNvPr id="22" name="Picture 6">
              <a:extLst>
                <a:ext uri="{FF2B5EF4-FFF2-40B4-BE49-F238E27FC236}">
                  <a16:creationId xmlns:a16="http://schemas.microsoft.com/office/drawing/2014/main" id="{B0814012-4BC5-8D2F-F314-2BD012575D64}"/>
                </a:ext>
              </a:extLst>
            </p:cNvPr>
            <p:cNvPicPr>
              <a:picLocks noChangeAspect="1"/>
            </p:cNvPicPr>
            <p:nvPr/>
          </p:nvPicPr>
          <p:blipFill rotWithShape="1">
            <a:blip r:embed="rId9">
              <a:extLst>
                <a:ext uri="{28A0092B-C50C-407E-A947-70E740481C1C}">
                  <a14:useLocalDpi xmlns:a14="http://schemas.microsoft.com/office/drawing/2010/main" val="0"/>
                </a:ext>
              </a:extLst>
            </a:blip>
            <a:srcRect l="22400" t="19305" r="31886" b="8336"/>
            <a:stretch/>
          </p:blipFill>
          <p:spPr bwMode="auto">
            <a:xfrm>
              <a:off x="3381153" y="3572540"/>
              <a:ext cx="3419475" cy="3599815"/>
            </a:xfrm>
            <a:prstGeom prst="rect">
              <a:avLst/>
            </a:prstGeom>
            <a:noFill/>
            <a:ln w="38100">
              <a:solidFill>
                <a:schemeClr val="bg1"/>
              </a:solidFill>
            </a:ln>
          </p:spPr>
        </p:pic>
      </p:grpSp>
      <p:sp>
        <p:nvSpPr>
          <p:cNvPr id="5" name="Rechthoek 4">
            <a:extLst>
              <a:ext uri="{FF2B5EF4-FFF2-40B4-BE49-F238E27FC236}">
                <a16:creationId xmlns:a16="http://schemas.microsoft.com/office/drawing/2014/main" id="{C73A0F56-B509-CDB8-F30A-8FEFE0708E2A}"/>
              </a:ext>
            </a:extLst>
          </p:cNvPr>
          <p:cNvSpPr/>
          <p:nvPr/>
        </p:nvSpPr>
        <p:spPr>
          <a:xfrm>
            <a:off x="6096000" y="0"/>
            <a:ext cx="6096000" cy="2813538"/>
          </a:xfrm>
          <a:prstGeom prst="rect">
            <a:avLst/>
          </a:prstGeom>
          <a:noFill/>
          <a:ln w="762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t"/>
          <a:lstStyle/>
          <a:p>
            <a:endParaRPr lang="nl-NL" dirty="0">
              <a:solidFill>
                <a:schemeClr val="bg1"/>
              </a:solidFill>
            </a:endParaRPr>
          </a:p>
          <a:p>
            <a:endParaRPr lang="nl-NL" dirty="0">
              <a:solidFill>
                <a:schemeClr val="bg1"/>
              </a:solidFill>
            </a:endParaRPr>
          </a:p>
          <a:p>
            <a:endParaRPr lang="nl-NL" dirty="0">
              <a:solidFill>
                <a:schemeClr val="bg1"/>
              </a:solidFill>
            </a:endParaRPr>
          </a:p>
          <a:p>
            <a:r>
              <a:rPr lang="nl-NL" b="1" dirty="0">
                <a:solidFill>
                  <a:schemeClr val="bg1"/>
                </a:solidFill>
              </a:rPr>
              <a:t>H5 Elektriciteit</a:t>
            </a:r>
          </a:p>
          <a:p>
            <a:endParaRPr lang="nl-NL" dirty="0">
              <a:solidFill>
                <a:schemeClr val="bg1"/>
              </a:solidFill>
            </a:endParaRPr>
          </a:p>
          <a:p>
            <a:r>
              <a:rPr lang="nl-NL" b="1" dirty="0">
                <a:solidFill>
                  <a:schemeClr val="bg1"/>
                </a:solidFill>
              </a:rPr>
              <a:t>Model van elektriciteit</a:t>
            </a:r>
          </a:p>
          <a:p>
            <a:endParaRPr lang="nl-NL" b="1" dirty="0">
              <a:solidFill>
                <a:schemeClr val="bg1"/>
              </a:solidFill>
            </a:endParaRPr>
          </a:p>
          <a:p>
            <a:r>
              <a:rPr lang="nl-NL" b="1" dirty="0">
                <a:solidFill>
                  <a:schemeClr val="bg1"/>
                </a:solidFill>
              </a:rPr>
              <a:t>Luigi </a:t>
            </a:r>
            <a:r>
              <a:rPr lang="nl-NL" b="1" dirty="0" err="1">
                <a:solidFill>
                  <a:schemeClr val="bg1"/>
                </a:solidFill>
              </a:rPr>
              <a:t>Galvani</a:t>
            </a:r>
            <a:br>
              <a:rPr lang="nl-NL" b="1" dirty="0">
                <a:solidFill>
                  <a:schemeClr val="bg1"/>
                </a:solidFill>
              </a:rPr>
            </a:br>
            <a:r>
              <a:rPr lang="nl-NL" b="1" dirty="0">
                <a:solidFill>
                  <a:schemeClr val="bg1"/>
                </a:solidFill>
              </a:rPr>
              <a:t>Michael Faraday</a:t>
            </a:r>
            <a:br>
              <a:rPr lang="nl-NL" b="1" dirty="0">
                <a:solidFill>
                  <a:schemeClr val="bg1"/>
                </a:solidFill>
              </a:rPr>
            </a:br>
            <a:endParaRPr lang="nl-NL" b="1" dirty="0">
              <a:solidFill>
                <a:schemeClr val="bg1"/>
              </a:solidFill>
            </a:endParaRPr>
          </a:p>
        </p:txBody>
      </p:sp>
      <p:sp>
        <p:nvSpPr>
          <p:cNvPr id="13" name="Rechthoek 12">
            <a:extLst>
              <a:ext uri="{FF2B5EF4-FFF2-40B4-BE49-F238E27FC236}">
                <a16:creationId xmlns:a16="http://schemas.microsoft.com/office/drawing/2014/main" id="{1F39DE61-C18C-B4F6-9481-7CDE5DB06FF8}"/>
              </a:ext>
            </a:extLst>
          </p:cNvPr>
          <p:cNvSpPr/>
          <p:nvPr/>
        </p:nvSpPr>
        <p:spPr>
          <a:xfrm>
            <a:off x="6095998" y="11723"/>
            <a:ext cx="6096000" cy="720000"/>
          </a:xfrm>
          <a:prstGeom prst="rect">
            <a:avLst/>
          </a:prstGeom>
          <a:solidFill>
            <a:schemeClr val="tx1">
              <a:lumMod val="50000"/>
              <a:lumOff val="50000"/>
            </a:schemeClr>
          </a:solidFill>
          <a:ln w="762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2000" b="1" dirty="0"/>
              <a:t>Kritisch denken</a:t>
            </a:r>
          </a:p>
        </p:txBody>
      </p:sp>
      <p:pic>
        <p:nvPicPr>
          <p:cNvPr id="1026" name="Picture 2">
            <a:extLst>
              <a:ext uri="{FF2B5EF4-FFF2-40B4-BE49-F238E27FC236}">
                <a16:creationId xmlns:a16="http://schemas.microsoft.com/office/drawing/2014/main" id="{6C559046-8C9B-725D-ABFA-79874D24A6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6688" y="3542080"/>
            <a:ext cx="1657313" cy="3314626"/>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1DE26059-E417-22D9-CD09-3AB847AFB084}"/>
              </a:ext>
            </a:extLst>
          </p:cNvPr>
          <p:cNvSpPr/>
          <p:nvPr/>
        </p:nvSpPr>
        <p:spPr>
          <a:xfrm>
            <a:off x="4056000" y="2813538"/>
            <a:ext cx="4068000" cy="4044462"/>
          </a:xfrm>
          <a:prstGeom prst="rect">
            <a:avLst/>
          </a:prstGeom>
          <a:noFill/>
          <a:ln w="762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t"/>
          <a:lstStyle/>
          <a:p>
            <a:br>
              <a:rPr lang="nl-NL" b="1" dirty="0"/>
            </a:br>
            <a:br>
              <a:rPr lang="nl-NL" b="1" dirty="0"/>
            </a:br>
            <a:br>
              <a:rPr lang="nl-NL" b="1" dirty="0"/>
            </a:br>
            <a:r>
              <a:rPr lang="nl-NL" b="1" dirty="0"/>
              <a:t>H6 Cirkelbewegingen </a:t>
            </a:r>
            <a:br>
              <a:rPr lang="nl-NL" b="1" dirty="0"/>
            </a:br>
            <a:br>
              <a:rPr lang="nl-NL" b="1" dirty="0"/>
            </a:br>
            <a:r>
              <a:rPr lang="nl-NL" b="1" dirty="0"/>
              <a:t>Baansnelheid</a:t>
            </a:r>
            <a:br>
              <a:rPr lang="nl-NL" b="1" dirty="0"/>
            </a:br>
            <a:br>
              <a:rPr lang="nl-NL" b="1" dirty="0"/>
            </a:br>
            <a:r>
              <a:rPr lang="nl-NL" b="1" dirty="0"/>
              <a:t>Ruimtevaart &amp;</a:t>
            </a:r>
            <a:br>
              <a:rPr lang="nl-NL" b="1" dirty="0"/>
            </a:br>
            <a:r>
              <a:rPr lang="nl-NL" b="1" dirty="0"/>
              <a:t>ruimtepuin</a:t>
            </a:r>
            <a:br>
              <a:rPr lang="nl-NL" b="1" dirty="0"/>
            </a:br>
            <a:endParaRPr lang="nl-NL" b="1" dirty="0"/>
          </a:p>
        </p:txBody>
      </p:sp>
    </p:spTree>
    <p:extLst>
      <p:ext uri="{BB962C8B-B14F-4D97-AF65-F5344CB8AC3E}">
        <p14:creationId xmlns:p14="http://schemas.microsoft.com/office/powerpoint/2010/main" val="1356541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verven, Menselijk gezicht, kleding, kunst&#10;&#10;Automatisch gegenereerde beschrijving">
            <a:extLst>
              <a:ext uri="{FF2B5EF4-FFF2-40B4-BE49-F238E27FC236}">
                <a16:creationId xmlns:a16="http://schemas.microsoft.com/office/drawing/2014/main" id="{B7F6FDF2-F9B0-D55C-7C2D-CB8DE6A201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61" t="3236" r="42050" b="21778"/>
          <a:stretch/>
        </p:blipFill>
        <p:spPr bwMode="auto">
          <a:xfrm>
            <a:off x="5485514" y="0"/>
            <a:ext cx="3391786" cy="6863899"/>
          </a:xfrm>
          <a:prstGeom prst="rect">
            <a:avLst/>
          </a:prstGeom>
          <a:noFill/>
        </p:spPr>
      </p:pic>
      <p:pic>
        <p:nvPicPr>
          <p:cNvPr id="3" name="Afbeelding 2">
            <a:extLst>
              <a:ext uri="{FF2B5EF4-FFF2-40B4-BE49-F238E27FC236}">
                <a16:creationId xmlns:a16="http://schemas.microsoft.com/office/drawing/2014/main" id="{857E1347-C6D4-AA8F-D0C3-5564A259A1F3}"/>
              </a:ext>
            </a:extLst>
          </p:cNvPr>
          <p:cNvPicPr>
            <a:picLocks noChangeAspect="1"/>
          </p:cNvPicPr>
          <p:nvPr/>
        </p:nvPicPr>
        <p:blipFill>
          <a:blip r:embed="rId4"/>
          <a:srcRect t="9288" b="68690"/>
          <a:stretch/>
        </p:blipFill>
        <p:spPr>
          <a:xfrm>
            <a:off x="0" y="-23935"/>
            <a:ext cx="4846320" cy="1510301"/>
          </a:xfrm>
          <a:prstGeom prst="rect">
            <a:avLst/>
          </a:prstGeom>
        </p:spPr>
      </p:pic>
      <p:sp>
        <p:nvSpPr>
          <p:cNvPr id="4" name="Titel 1">
            <a:extLst>
              <a:ext uri="{FF2B5EF4-FFF2-40B4-BE49-F238E27FC236}">
                <a16:creationId xmlns:a16="http://schemas.microsoft.com/office/drawing/2014/main" id="{5461289F-75C6-8E25-1529-74771E817696}"/>
              </a:ext>
            </a:extLst>
          </p:cNvPr>
          <p:cNvSpPr txBox="1">
            <a:spLocks/>
          </p:cNvSpPr>
          <p:nvPr/>
        </p:nvSpPr>
        <p:spPr>
          <a:xfrm>
            <a:off x="0" y="132489"/>
            <a:ext cx="5187655" cy="119745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Arial Rounded MT Std" pitchFamily="34" charset="0"/>
                <a:ea typeface="+mj-ea"/>
                <a:cs typeface="+mj-cs"/>
              </a:defRPr>
            </a:lvl1pPr>
          </a:lstStyle>
          <a:p>
            <a:r>
              <a:rPr lang="nl-NL" sz="4000" dirty="0">
                <a:latin typeface="Eras Medium ITC" panose="020B0604020202020204" pitchFamily="34" charset="0"/>
              </a:rPr>
              <a:t>De luchtpomp</a:t>
            </a:r>
          </a:p>
        </p:txBody>
      </p:sp>
      <p:sp>
        <p:nvSpPr>
          <p:cNvPr id="5" name="Tekstvak 4">
            <a:extLst>
              <a:ext uri="{FF2B5EF4-FFF2-40B4-BE49-F238E27FC236}">
                <a16:creationId xmlns:a16="http://schemas.microsoft.com/office/drawing/2014/main" id="{9860348A-5897-F1B2-D751-94D621B574DA}"/>
              </a:ext>
            </a:extLst>
          </p:cNvPr>
          <p:cNvSpPr txBox="1"/>
          <p:nvPr/>
        </p:nvSpPr>
        <p:spPr>
          <a:xfrm>
            <a:off x="-2225" y="1477807"/>
            <a:ext cx="5368424" cy="1323439"/>
          </a:xfrm>
          <a:prstGeom prst="rect">
            <a:avLst/>
          </a:prstGeom>
          <a:noFill/>
        </p:spPr>
        <p:txBody>
          <a:bodyPr wrap="square" rtlCol="0">
            <a:spAutoFit/>
          </a:bodyPr>
          <a:lstStyle/>
          <a:p>
            <a:r>
              <a:rPr lang="nl-NL" sz="2000" dirty="0">
                <a:latin typeface="Eras Medium ITC" panose="020B0602030504020804" pitchFamily="34" charset="0"/>
              </a:rPr>
              <a:t>Wat was het doel van de luchtpomp?</a:t>
            </a:r>
          </a:p>
          <a:p>
            <a:r>
              <a:rPr lang="nl-NL" sz="2000" dirty="0">
                <a:latin typeface="Eras Medium ITC" panose="020B0602030504020804" pitchFamily="34" charset="0"/>
              </a:rPr>
              <a:t>Waarom was de luchtpomp belangrijk?</a:t>
            </a:r>
            <a:br>
              <a:rPr lang="nl-NL" sz="2000" dirty="0">
                <a:latin typeface="Eras Medium ITC" panose="020B0602030504020804" pitchFamily="34" charset="0"/>
              </a:rPr>
            </a:br>
            <a:r>
              <a:rPr lang="nl-NL" sz="2000" dirty="0">
                <a:latin typeface="Eras Medium ITC" panose="020B0602030504020804" pitchFamily="34" charset="0"/>
              </a:rPr>
              <a:t>Wat heeft de luchtpomp te maken met vuur?</a:t>
            </a:r>
          </a:p>
          <a:p>
            <a:r>
              <a:rPr lang="nl-NL" sz="2000" dirty="0">
                <a:latin typeface="Eras Medium ITC" panose="020B0602030504020804" pitchFamily="34" charset="0"/>
              </a:rPr>
              <a:t>Welke kennis leverde de luchtpomp op?</a:t>
            </a:r>
            <a:endParaRPr lang="en-GB" sz="2000" dirty="0">
              <a:latin typeface="Eras Medium ITC" panose="020B0602030504020804" pitchFamily="34" charset="0"/>
            </a:endParaRPr>
          </a:p>
        </p:txBody>
      </p:sp>
      <p:pic>
        <p:nvPicPr>
          <p:cNvPr id="6" name="Onlinemedia 5" title="The nature and importance of early glass air pumps">
            <a:hlinkClick r:id="" action="ppaction://media"/>
            <a:extLst>
              <a:ext uri="{FF2B5EF4-FFF2-40B4-BE49-F238E27FC236}">
                <a16:creationId xmlns:a16="http://schemas.microsoft.com/office/drawing/2014/main" id="{2AB68B28-C353-F265-FDC4-2BA4D18AA8CB}"/>
              </a:ext>
            </a:extLst>
          </p:cNvPr>
          <p:cNvPicPr>
            <a:picLocks noRot="1" noChangeAspect="1"/>
          </p:cNvPicPr>
          <p:nvPr>
            <a:videoFile r:link="rId1"/>
          </p:nvPr>
        </p:nvPicPr>
        <p:blipFill>
          <a:blip r:embed="rId5"/>
          <a:stretch>
            <a:fillRect/>
          </a:stretch>
        </p:blipFill>
        <p:spPr>
          <a:xfrm>
            <a:off x="0" y="2831682"/>
            <a:ext cx="5368424" cy="4026318"/>
          </a:xfrm>
          <a:prstGeom prst="rect">
            <a:avLst/>
          </a:prstGeom>
        </p:spPr>
      </p:pic>
      <p:sp>
        <p:nvSpPr>
          <p:cNvPr id="9" name="Tekstvak 8">
            <a:extLst>
              <a:ext uri="{FF2B5EF4-FFF2-40B4-BE49-F238E27FC236}">
                <a16:creationId xmlns:a16="http://schemas.microsoft.com/office/drawing/2014/main" id="{D432518C-33D6-00E1-D9EA-710A839330FB}"/>
              </a:ext>
            </a:extLst>
          </p:cNvPr>
          <p:cNvSpPr txBox="1"/>
          <p:nvPr/>
        </p:nvSpPr>
        <p:spPr>
          <a:xfrm>
            <a:off x="8877300" y="0"/>
            <a:ext cx="3314700" cy="6863417"/>
          </a:xfrm>
          <a:prstGeom prst="rect">
            <a:avLst/>
          </a:prstGeom>
          <a:noFill/>
        </p:spPr>
        <p:txBody>
          <a:bodyPr wrap="square" rtlCol="0">
            <a:spAutoFit/>
          </a:bodyPr>
          <a:lstStyle/>
          <a:p>
            <a:r>
              <a:rPr lang="nl-NL" sz="2000" dirty="0">
                <a:latin typeface="Eras Medium ITC" panose="020B0602030504020804" pitchFamily="34" charset="0"/>
              </a:rPr>
              <a:t>Joseph </a:t>
            </a:r>
            <a:r>
              <a:rPr lang="nl-NL" sz="2000" dirty="0" err="1">
                <a:latin typeface="Eras Medium ITC" panose="020B0602030504020804" pitchFamily="34" charset="0"/>
              </a:rPr>
              <a:t>Wright’s</a:t>
            </a:r>
            <a:endParaRPr lang="nl-NL" sz="2000" dirty="0">
              <a:latin typeface="Eras Medium ITC" panose="020B0602030504020804" pitchFamily="34" charset="0"/>
            </a:endParaRPr>
          </a:p>
          <a:p>
            <a:r>
              <a:rPr lang="nl-NL" sz="2000" i="1" dirty="0">
                <a:latin typeface="Eras Medium ITC" panose="020B0602030504020804" pitchFamily="34" charset="0"/>
              </a:rPr>
              <a:t>An Experiment on a Bird in </a:t>
            </a:r>
            <a:r>
              <a:rPr lang="nl-NL" sz="2000" i="1" dirty="0" err="1">
                <a:latin typeface="Eras Medium ITC" panose="020B0602030504020804" pitchFamily="34" charset="0"/>
              </a:rPr>
              <a:t>the</a:t>
            </a:r>
            <a:r>
              <a:rPr lang="nl-NL" sz="2000" i="1" dirty="0">
                <a:latin typeface="Eras Medium ITC" panose="020B0602030504020804" pitchFamily="34" charset="0"/>
              </a:rPr>
              <a:t> Air Pump (1768)</a:t>
            </a:r>
          </a:p>
          <a:p>
            <a:endParaRPr lang="nl-NL" sz="2000" i="1" dirty="0">
              <a:latin typeface="Eras Medium ITC" panose="020B0602030504020804" pitchFamily="34" charset="0"/>
            </a:endParaRPr>
          </a:p>
          <a:p>
            <a:r>
              <a:rPr lang="nl-NL" sz="2000" dirty="0">
                <a:latin typeface="Eras Medium ITC" panose="020B0602030504020804" pitchFamily="34" charset="0"/>
              </a:rPr>
              <a:t>Dit schilderij beeld een tafereel af 100 jaar na de ontdekking van de luchtpomp!</a:t>
            </a:r>
          </a:p>
          <a:p>
            <a:endParaRPr lang="nl-NL" sz="2000" dirty="0">
              <a:latin typeface="Eras Medium ITC" panose="020B0602030504020804" pitchFamily="34" charset="0"/>
            </a:endParaRPr>
          </a:p>
          <a:p>
            <a:r>
              <a:rPr lang="nl-NL" sz="2000" dirty="0">
                <a:latin typeface="Eras Medium ITC" panose="020B0602030504020804" pitchFamily="34" charset="0"/>
              </a:rPr>
              <a:t>Waarom pas 100 jaar later?</a:t>
            </a:r>
          </a:p>
          <a:p>
            <a:endParaRPr lang="nl-NL" sz="2000" dirty="0">
              <a:latin typeface="Eras Medium ITC" panose="020B0602030504020804" pitchFamily="34" charset="0"/>
            </a:endParaRPr>
          </a:p>
          <a:p>
            <a:r>
              <a:rPr lang="nl-NL" sz="2000" dirty="0">
                <a:latin typeface="Eras Medium ITC" panose="020B0602030504020804" pitchFamily="34" charset="0"/>
              </a:rPr>
              <a:t>Wat zegt dat over de maatschappij van toen en nu?</a:t>
            </a:r>
          </a:p>
          <a:p>
            <a:endParaRPr lang="nl-NL" sz="2000" dirty="0">
              <a:latin typeface="Eras Medium ITC" panose="020B0602030504020804" pitchFamily="34" charset="0"/>
            </a:endParaRPr>
          </a:p>
          <a:p>
            <a:r>
              <a:rPr lang="nl-NL" sz="2000" dirty="0">
                <a:latin typeface="Eras Medium ITC" panose="020B0602030504020804" pitchFamily="34" charset="0"/>
              </a:rPr>
              <a:t>Wat voor soort mensen komen in aanraking met deze kennis?</a:t>
            </a:r>
          </a:p>
          <a:p>
            <a:endParaRPr lang="nl-NL" sz="2000" dirty="0">
              <a:latin typeface="Eras Medium ITC" panose="020B0602030504020804" pitchFamily="34" charset="0"/>
            </a:endParaRPr>
          </a:p>
          <a:p>
            <a:r>
              <a:rPr lang="nl-NL" sz="2000" dirty="0">
                <a:latin typeface="Eras Medium ITC" panose="020B0602030504020804" pitchFamily="34" charset="0"/>
              </a:rPr>
              <a:t>Hoe verspreid kennis zich door de wereld?</a:t>
            </a:r>
          </a:p>
          <a:p>
            <a:endParaRPr lang="nl-NL" sz="2000" dirty="0">
              <a:latin typeface="Eras Medium ITC" panose="020B0602030504020804" pitchFamily="34" charset="0"/>
            </a:endParaRPr>
          </a:p>
        </p:txBody>
      </p:sp>
    </p:spTree>
    <p:extLst>
      <p:ext uri="{BB962C8B-B14F-4D97-AF65-F5344CB8AC3E}">
        <p14:creationId xmlns:p14="http://schemas.microsoft.com/office/powerpoint/2010/main" val="225825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verven, Menselijk gezicht, kleding, kunst&#10;&#10;Automatisch gegenereerde beschrijving">
            <a:extLst>
              <a:ext uri="{FF2B5EF4-FFF2-40B4-BE49-F238E27FC236}">
                <a16:creationId xmlns:a16="http://schemas.microsoft.com/office/drawing/2014/main" id="{C93544E3-9176-1AE4-3B3D-35C24D6710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36" b="21778"/>
          <a:stretch/>
        </p:blipFill>
        <p:spPr bwMode="auto">
          <a:xfrm>
            <a:off x="-2482" y="-4193"/>
            <a:ext cx="12205673" cy="6863899"/>
          </a:xfrm>
          <a:prstGeom prst="rect">
            <a:avLst/>
          </a:prstGeom>
          <a:noFill/>
        </p:spPr>
      </p:pic>
      <p:sp>
        <p:nvSpPr>
          <p:cNvPr id="3" name="Ovaal 2">
            <a:extLst>
              <a:ext uri="{FF2B5EF4-FFF2-40B4-BE49-F238E27FC236}">
                <a16:creationId xmlns:a16="http://schemas.microsoft.com/office/drawing/2014/main" id="{6C57434A-9E00-5178-3A06-14FE34F23641}"/>
              </a:ext>
            </a:extLst>
          </p:cNvPr>
          <p:cNvSpPr/>
          <p:nvPr/>
        </p:nvSpPr>
        <p:spPr>
          <a:xfrm rot="19396696">
            <a:off x="-250087" y="1871097"/>
            <a:ext cx="4050313" cy="265981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 name="Ovaal 3">
            <a:extLst>
              <a:ext uri="{FF2B5EF4-FFF2-40B4-BE49-F238E27FC236}">
                <a16:creationId xmlns:a16="http://schemas.microsoft.com/office/drawing/2014/main" id="{5FA5A904-867E-84A1-EA37-B5DDC5284CD6}"/>
              </a:ext>
            </a:extLst>
          </p:cNvPr>
          <p:cNvSpPr/>
          <p:nvPr/>
        </p:nvSpPr>
        <p:spPr>
          <a:xfrm rot="19396696">
            <a:off x="-617587" y="4583034"/>
            <a:ext cx="4050313" cy="265981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Ovaal 4">
            <a:extLst>
              <a:ext uri="{FF2B5EF4-FFF2-40B4-BE49-F238E27FC236}">
                <a16:creationId xmlns:a16="http://schemas.microsoft.com/office/drawing/2014/main" id="{526CD260-1A87-1733-9957-99EA6A8F0E95}"/>
              </a:ext>
            </a:extLst>
          </p:cNvPr>
          <p:cNvSpPr/>
          <p:nvPr/>
        </p:nvSpPr>
        <p:spPr>
          <a:xfrm rot="15036560">
            <a:off x="2164072" y="4338685"/>
            <a:ext cx="4050313" cy="241481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Ovaal 5">
            <a:extLst>
              <a:ext uri="{FF2B5EF4-FFF2-40B4-BE49-F238E27FC236}">
                <a16:creationId xmlns:a16="http://schemas.microsoft.com/office/drawing/2014/main" id="{D4EB14A6-F186-BD8F-D335-D281E214E7E9}"/>
              </a:ext>
            </a:extLst>
          </p:cNvPr>
          <p:cNvSpPr/>
          <p:nvPr/>
        </p:nvSpPr>
        <p:spPr>
          <a:xfrm rot="15036560">
            <a:off x="7985420" y="4548498"/>
            <a:ext cx="4050313" cy="241481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Ovaal 6">
            <a:extLst>
              <a:ext uri="{FF2B5EF4-FFF2-40B4-BE49-F238E27FC236}">
                <a16:creationId xmlns:a16="http://schemas.microsoft.com/office/drawing/2014/main" id="{F1FE556D-4878-57EB-CB24-28089E2D43BE}"/>
              </a:ext>
            </a:extLst>
          </p:cNvPr>
          <p:cNvSpPr/>
          <p:nvPr/>
        </p:nvSpPr>
        <p:spPr>
          <a:xfrm rot="15036560">
            <a:off x="5403148" y="2772904"/>
            <a:ext cx="4012520" cy="306640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Ovaal 7">
            <a:extLst>
              <a:ext uri="{FF2B5EF4-FFF2-40B4-BE49-F238E27FC236}">
                <a16:creationId xmlns:a16="http://schemas.microsoft.com/office/drawing/2014/main" id="{4231C28A-803A-FFE2-8EEC-3D4334298ACF}"/>
              </a:ext>
            </a:extLst>
          </p:cNvPr>
          <p:cNvSpPr/>
          <p:nvPr/>
        </p:nvSpPr>
        <p:spPr>
          <a:xfrm rot="14374467">
            <a:off x="4038059" y="-292851"/>
            <a:ext cx="2908719" cy="463805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Ovaal 8">
            <a:extLst>
              <a:ext uri="{FF2B5EF4-FFF2-40B4-BE49-F238E27FC236}">
                <a16:creationId xmlns:a16="http://schemas.microsoft.com/office/drawing/2014/main" id="{09FA5013-6425-BD6E-31EA-A3EA3E4EF7DF}"/>
              </a:ext>
            </a:extLst>
          </p:cNvPr>
          <p:cNvSpPr/>
          <p:nvPr/>
        </p:nvSpPr>
        <p:spPr>
          <a:xfrm rot="20206631">
            <a:off x="8498223" y="-311746"/>
            <a:ext cx="2908719" cy="463805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Ovaal 9">
            <a:extLst>
              <a:ext uri="{FF2B5EF4-FFF2-40B4-BE49-F238E27FC236}">
                <a16:creationId xmlns:a16="http://schemas.microsoft.com/office/drawing/2014/main" id="{7BAEB13B-D73A-0C4A-262F-9A3BCE7CAD22}"/>
              </a:ext>
            </a:extLst>
          </p:cNvPr>
          <p:cNvSpPr/>
          <p:nvPr/>
        </p:nvSpPr>
        <p:spPr>
          <a:xfrm rot="15036560">
            <a:off x="4868190" y="5230066"/>
            <a:ext cx="2400475" cy="157816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Ovaal 10">
            <a:extLst>
              <a:ext uri="{FF2B5EF4-FFF2-40B4-BE49-F238E27FC236}">
                <a16:creationId xmlns:a16="http://schemas.microsoft.com/office/drawing/2014/main" id="{78812EE3-3512-8358-D940-7F40D75EEAE0}"/>
              </a:ext>
            </a:extLst>
          </p:cNvPr>
          <p:cNvSpPr/>
          <p:nvPr/>
        </p:nvSpPr>
        <p:spPr>
          <a:xfrm rot="15036560">
            <a:off x="6978054" y="6309108"/>
            <a:ext cx="2400475" cy="157816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00261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CC0A3-0CE8-B284-3CDB-6A62C2FE3700}"/>
            </a:ext>
          </a:extLst>
        </p:cNvPr>
        <p:cNvGrpSpPr/>
        <p:nvPr/>
      </p:nvGrpSpPr>
      <p:grpSpPr>
        <a:xfrm>
          <a:off x="0" y="0"/>
          <a:ext cx="0" cy="0"/>
          <a:chOff x="0" y="0"/>
          <a:chExt cx="0" cy="0"/>
        </a:xfrm>
      </p:grpSpPr>
      <p:grpSp>
        <p:nvGrpSpPr>
          <p:cNvPr id="3" name="Groep 2">
            <a:extLst>
              <a:ext uri="{FF2B5EF4-FFF2-40B4-BE49-F238E27FC236}">
                <a16:creationId xmlns:a16="http://schemas.microsoft.com/office/drawing/2014/main" id="{F7714863-2FEE-21F6-15E2-D838C194227A}"/>
              </a:ext>
            </a:extLst>
          </p:cNvPr>
          <p:cNvGrpSpPr/>
          <p:nvPr/>
        </p:nvGrpSpPr>
        <p:grpSpPr>
          <a:xfrm>
            <a:off x="-32656" y="0"/>
            <a:ext cx="12225580" cy="6858000"/>
            <a:chOff x="58482" y="74890"/>
            <a:chExt cx="10778792" cy="6046417"/>
          </a:xfrm>
        </p:grpSpPr>
        <p:pic>
          <p:nvPicPr>
            <p:cNvPr id="2" name="Afbeelding 1" descr="Afbeelding met verven, Menselijk gezicht, kleding, kunst&#10;&#10;Automatisch gegenereerde beschrijving">
              <a:extLst>
                <a:ext uri="{FF2B5EF4-FFF2-40B4-BE49-F238E27FC236}">
                  <a16:creationId xmlns:a16="http://schemas.microsoft.com/office/drawing/2014/main" id="{02DBCC19-4EA6-27E1-085D-C8951394B29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t="3236" b="21778"/>
            <a:stretch/>
          </p:blipFill>
          <p:spPr bwMode="auto">
            <a:xfrm>
              <a:off x="85282" y="74890"/>
              <a:ext cx="10751992" cy="6046417"/>
            </a:xfrm>
            <a:prstGeom prst="rect">
              <a:avLst/>
            </a:prstGeom>
            <a:noFill/>
          </p:spPr>
        </p:pic>
        <p:pic>
          <p:nvPicPr>
            <p:cNvPr id="117" name="Afbeelding 116" descr="Afbeelding met verven, Menselijk gezicht, kleding, kunst&#10;&#10;Automatisch gegenereerde beschrijving">
              <a:extLst>
                <a:ext uri="{FF2B5EF4-FFF2-40B4-BE49-F238E27FC236}">
                  <a16:creationId xmlns:a16="http://schemas.microsoft.com/office/drawing/2014/main" id="{68F38DBD-10F4-E428-79E4-E4BF52DC45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92" t="3236" r="5170" b="50693"/>
            <a:stretch/>
          </p:blipFill>
          <p:spPr bwMode="auto">
            <a:xfrm>
              <a:off x="7428046" y="74890"/>
              <a:ext cx="2853328" cy="3714866"/>
            </a:xfrm>
            <a:custGeom>
              <a:avLst/>
              <a:gdLst>
                <a:gd name="connsiteX0" fmla="*/ 446249 w 2853328"/>
                <a:gd name="connsiteY0" fmla="*/ 0 h 3714866"/>
                <a:gd name="connsiteX1" fmla="*/ 1550147 w 2853328"/>
                <a:gd name="connsiteY1" fmla="*/ 0 h 3714866"/>
                <a:gd name="connsiteX2" fmla="*/ 1553999 w 2853328"/>
                <a:gd name="connsiteY2" fmla="*/ 1945 h 3714866"/>
                <a:gd name="connsiteX3" fmla="*/ 2604011 w 2853328"/>
                <a:gd name="connsiteY3" fmla="*/ 1266743 h 3714866"/>
                <a:gd name="connsiteX4" fmla="*/ 2232169 w 2853328"/>
                <a:gd name="connsiteY4" fmla="*/ 3649228 h 3714866"/>
                <a:gd name="connsiteX5" fmla="*/ 1978528 w 2853328"/>
                <a:gd name="connsiteY5" fmla="*/ 3712896 h 3714866"/>
                <a:gd name="connsiteX6" fmla="*/ 1857146 w 2853328"/>
                <a:gd name="connsiteY6" fmla="*/ 3714866 h 3714866"/>
                <a:gd name="connsiteX7" fmla="*/ 1768361 w 2853328"/>
                <a:gd name="connsiteY7" fmla="*/ 3634480 h 3714866"/>
                <a:gd name="connsiteX8" fmla="*/ 1099690 w 2853328"/>
                <a:gd name="connsiteY8" fmla="*/ 3354326 h 3714866"/>
                <a:gd name="connsiteX9" fmla="*/ 1035926 w 2853328"/>
                <a:gd name="connsiteY9" fmla="*/ 3359941 h 3714866"/>
                <a:gd name="connsiteX10" fmla="*/ 1030543 w 2853328"/>
                <a:gd name="connsiteY10" fmla="*/ 3355870 h 3714866"/>
                <a:gd name="connsiteX11" fmla="*/ 249318 w 2853328"/>
                <a:gd name="connsiteY11" fmla="*/ 2277075 h 3714866"/>
                <a:gd name="connsiteX12" fmla="*/ 400248 w 2853328"/>
                <a:gd name="connsiteY12" fmla="*/ 34539 h 3714866"/>
                <a:gd name="connsiteX13" fmla="*/ 446249 w 2853328"/>
                <a:gd name="connsiteY13" fmla="*/ 0 h 37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3328" h="3714866">
                  <a:moveTo>
                    <a:pt x="446249" y="0"/>
                  </a:moveTo>
                  <a:lnTo>
                    <a:pt x="1550147" y="0"/>
                  </a:lnTo>
                  <a:lnTo>
                    <a:pt x="1553999" y="1945"/>
                  </a:lnTo>
                  <a:cubicBezTo>
                    <a:pt x="1963402" y="234001"/>
                    <a:pt x="2353772" y="683534"/>
                    <a:pt x="2604011" y="1266743"/>
                  </a:cubicBezTo>
                  <a:cubicBezTo>
                    <a:pt x="3048879" y="2303558"/>
                    <a:pt x="2882400" y="3370233"/>
                    <a:pt x="2232169" y="3649228"/>
                  </a:cubicBezTo>
                  <a:cubicBezTo>
                    <a:pt x="2150890" y="3684103"/>
                    <a:pt x="2065900" y="3705019"/>
                    <a:pt x="1978528" y="3712896"/>
                  </a:cubicBezTo>
                  <a:lnTo>
                    <a:pt x="1857146" y="3714866"/>
                  </a:lnTo>
                  <a:lnTo>
                    <a:pt x="1768361" y="3634480"/>
                  </a:lnTo>
                  <a:cubicBezTo>
                    <a:pt x="1551806" y="3454016"/>
                    <a:pt x="1319292" y="3352611"/>
                    <a:pt x="1099690" y="3354326"/>
                  </a:cubicBezTo>
                  <a:lnTo>
                    <a:pt x="1035926" y="3359941"/>
                  </a:lnTo>
                  <a:lnTo>
                    <a:pt x="1030543" y="3355870"/>
                  </a:lnTo>
                  <a:cubicBezTo>
                    <a:pt x="723348" y="3103423"/>
                    <a:pt x="443948" y="2730682"/>
                    <a:pt x="249318" y="2277075"/>
                  </a:cubicBezTo>
                  <a:cubicBezTo>
                    <a:pt x="-139941" y="1369862"/>
                    <a:pt x="-61138" y="439787"/>
                    <a:pt x="400248" y="34539"/>
                  </a:cubicBezTo>
                  <a:lnTo>
                    <a:pt x="446249" y="0"/>
                  </a:lnTo>
                  <a:close/>
                </a:path>
              </a:pathLst>
            </a:custGeom>
            <a:noFill/>
          </p:spPr>
        </p:pic>
        <p:pic>
          <p:nvPicPr>
            <p:cNvPr id="116" name="Afbeelding 115" descr="Afbeelding met verven, Menselijk gezicht, kleding, kunst&#10;&#10;Automatisch gegenereerde beschrijving">
              <a:extLst>
                <a:ext uri="{FF2B5EF4-FFF2-40B4-BE49-F238E27FC236}">
                  <a16:creationId xmlns:a16="http://schemas.microsoft.com/office/drawing/2014/main" id="{0F87B56F-87B2-B9E7-2B18-32F613A974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416" t="6647" r="37517" b="55813"/>
            <a:stretch/>
          </p:blipFill>
          <p:spPr bwMode="auto">
            <a:xfrm>
              <a:off x="3140604" y="349948"/>
              <a:ext cx="3662847" cy="3026989"/>
            </a:xfrm>
            <a:custGeom>
              <a:avLst/>
              <a:gdLst>
                <a:gd name="connsiteX0" fmla="*/ 2571952 w 3662847"/>
                <a:gd name="connsiteY0" fmla="*/ 820 h 3026989"/>
                <a:gd name="connsiteX1" fmla="*/ 3546654 w 3662847"/>
                <a:gd name="connsiteY1" fmla="*/ 478967 h 3026989"/>
                <a:gd name="connsiteX2" fmla="*/ 3406271 w 3662847"/>
                <a:gd name="connsiteY2" fmla="*/ 1707893 h 3026989"/>
                <a:gd name="connsiteX3" fmla="*/ 3341846 w 3662847"/>
                <a:gd name="connsiteY3" fmla="*/ 1801810 h 3026989"/>
                <a:gd name="connsiteX4" fmla="*/ 3292285 w 3662847"/>
                <a:gd name="connsiteY4" fmla="*/ 1796426 h 3026989"/>
                <a:gd name="connsiteX5" fmla="*/ 2887060 w 3662847"/>
                <a:gd name="connsiteY5" fmla="*/ 1854821 h 3026989"/>
                <a:gd name="connsiteX6" fmla="*/ 2158072 w 3662847"/>
                <a:gd name="connsiteY6" fmla="*/ 2660168 h 3026989"/>
                <a:gd name="connsiteX7" fmla="*/ 2126142 w 3662847"/>
                <a:gd name="connsiteY7" fmla="*/ 2776157 h 3026989"/>
                <a:gd name="connsiteX8" fmla="*/ 2065753 w 3662847"/>
                <a:gd name="connsiteY8" fmla="*/ 2804263 h 3026989"/>
                <a:gd name="connsiteX9" fmla="*/ 687220 w 3662847"/>
                <a:gd name="connsiteY9" fmla="*/ 2989000 h 3026989"/>
                <a:gd name="connsiteX10" fmla="*/ 557803 w 3662847"/>
                <a:gd name="connsiteY10" fmla="*/ 2953145 h 3026989"/>
                <a:gd name="connsiteX11" fmla="*/ 526254 w 3662847"/>
                <a:gd name="connsiteY11" fmla="*/ 2941944 h 3026989"/>
                <a:gd name="connsiteX12" fmla="*/ 414602 w 3662847"/>
                <a:gd name="connsiteY12" fmla="*/ 2896731 h 3026989"/>
                <a:gd name="connsiteX13" fmla="*/ 23633 w 3662847"/>
                <a:gd name="connsiteY13" fmla="*/ 2548023 h 3026989"/>
                <a:gd name="connsiteX14" fmla="*/ 0 w 3662847"/>
                <a:gd name="connsiteY14" fmla="*/ 2499183 h 3026989"/>
                <a:gd name="connsiteX15" fmla="*/ 16958 w 3662847"/>
                <a:gd name="connsiteY15" fmla="*/ 2458135 h 3026989"/>
                <a:gd name="connsiteX16" fmla="*/ 52581 w 3662847"/>
                <a:gd name="connsiteY16" fmla="*/ 1692636 h 3026989"/>
                <a:gd name="connsiteX17" fmla="*/ 14641 w 3662847"/>
                <a:gd name="connsiteY17" fmla="*/ 1605952 h 3026989"/>
                <a:gd name="connsiteX18" fmla="*/ 80799 w 3662847"/>
                <a:gd name="connsiteY18" fmla="*/ 1463864 h 3026989"/>
                <a:gd name="connsiteX19" fmla="*/ 1136347 w 3662847"/>
                <a:gd name="connsiteY19" fmla="*/ 408778 h 3026989"/>
                <a:gd name="connsiteX20" fmla="*/ 2571952 w 3662847"/>
                <a:gd name="connsiteY20" fmla="*/ 820 h 302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62847" h="3026989">
                  <a:moveTo>
                    <a:pt x="2571952" y="820"/>
                  </a:moveTo>
                  <a:cubicBezTo>
                    <a:pt x="3008131" y="13522"/>
                    <a:pt x="3367494" y="173908"/>
                    <a:pt x="3546654" y="478967"/>
                  </a:cubicBezTo>
                  <a:cubicBezTo>
                    <a:pt x="3748209" y="822159"/>
                    <a:pt x="3678763" y="1275351"/>
                    <a:pt x="3406271" y="1707893"/>
                  </a:cubicBezTo>
                  <a:lnTo>
                    <a:pt x="3341846" y="1801810"/>
                  </a:lnTo>
                  <a:lnTo>
                    <a:pt x="3292285" y="1796426"/>
                  </a:lnTo>
                  <a:cubicBezTo>
                    <a:pt x="3155464" y="1789841"/>
                    <a:pt x="3018986" y="1808387"/>
                    <a:pt x="2887060" y="1854821"/>
                  </a:cubicBezTo>
                  <a:cubicBezTo>
                    <a:pt x="2535258" y="1978646"/>
                    <a:pt x="2282436" y="2277342"/>
                    <a:pt x="2158072" y="2660168"/>
                  </a:cubicBezTo>
                  <a:lnTo>
                    <a:pt x="2126142" y="2776157"/>
                  </a:lnTo>
                  <a:lnTo>
                    <a:pt x="2065753" y="2804263"/>
                  </a:lnTo>
                  <a:cubicBezTo>
                    <a:pt x="1572502" y="3014780"/>
                    <a:pt x="1078530" y="3075356"/>
                    <a:pt x="687220" y="2989000"/>
                  </a:cubicBezTo>
                  <a:lnTo>
                    <a:pt x="557803" y="2953145"/>
                  </a:lnTo>
                  <a:lnTo>
                    <a:pt x="526254" y="2941944"/>
                  </a:lnTo>
                  <a:lnTo>
                    <a:pt x="414602" y="2896731"/>
                  </a:lnTo>
                  <a:cubicBezTo>
                    <a:pt x="247844" y="2816914"/>
                    <a:pt x="113213" y="2700553"/>
                    <a:pt x="23633" y="2548023"/>
                  </a:cubicBezTo>
                  <a:lnTo>
                    <a:pt x="0" y="2499183"/>
                  </a:lnTo>
                  <a:lnTo>
                    <a:pt x="16958" y="2458135"/>
                  </a:lnTo>
                  <a:cubicBezTo>
                    <a:pt x="115962" y="2185913"/>
                    <a:pt x="132236" y="1918649"/>
                    <a:pt x="52581" y="1692636"/>
                  </a:cubicBezTo>
                  <a:lnTo>
                    <a:pt x="14641" y="1605952"/>
                  </a:lnTo>
                  <a:lnTo>
                    <a:pt x="80799" y="1463864"/>
                  </a:lnTo>
                  <a:cubicBezTo>
                    <a:pt x="282161" y="1076737"/>
                    <a:pt x="649920" y="694455"/>
                    <a:pt x="1136347" y="408778"/>
                  </a:cubicBezTo>
                  <a:cubicBezTo>
                    <a:pt x="1622775" y="123101"/>
                    <a:pt x="2135772" y="-11882"/>
                    <a:pt x="2571952" y="820"/>
                  </a:cubicBezTo>
                  <a:close/>
                </a:path>
              </a:pathLst>
            </a:custGeom>
            <a:noFill/>
          </p:spPr>
        </p:pic>
        <p:pic>
          <p:nvPicPr>
            <p:cNvPr id="115" name="Afbeelding 114" descr="Afbeelding met verven, Menselijk gezicht, kleding, kunst&#10;&#10;Automatisch gegenereerde beschrijving">
              <a:extLst>
                <a:ext uri="{FF2B5EF4-FFF2-40B4-BE49-F238E27FC236}">
                  <a16:creationId xmlns:a16="http://schemas.microsoft.com/office/drawing/2014/main" id="{6E668D05-1993-989A-807B-C7EB12A5DA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627" r="71448" b="44587"/>
            <a:stretch/>
          </p:blipFill>
          <p:spPr bwMode="auto">
            <a:xfrm>
              <a:off x="85282" y="1477211"/>
              <a:ext cx="3069962" cy="2804935"/>
            </a:xfrm>
            <a:custGeom>
              <a:avLst/>
              <a:gdLst>
                <a:gd name="connsiteX0" fmla="*/ 2223681 w 3069962"/>
                <a:gd name="connsiteY0" fmla="*/ 726 h 2804935"/>
                <a:gd name="connsiteX1" fmla="*/ 2995781 w 3069962"/>
                <a:gd name="connsiteY1" fmla="*/ 354455 h 2804935"/>
                <a:gd name="connsiteX2" fmla="*/ 3060019 w 3069962"/>
                <a:gd name="connsiteY2" fmla="*/ 455972 h 2804935"/>
                <a:gd name="connsiteX3" fmla="*/ 3069962 w 3069962"/>
                <a:gd name="connsiteY3" fmla="*/ 478689 h 2804935"/>
                <a:gd name="connsiteX4" fmla="*/ 3068503 w 3069962"/>
                <a:gd name="connsiteY4" fmla="*/ 481822 h 2804935"/>
                <a:gd name="connsiteX5" fmla="*/ 3021713 w 3069962"/>
                <a:gd name="connsiteY5" fmla="*/ 1302468 h 2804935"/>
                <a:gd name="connsiteX6" fmla="*/ 3055321 w 3069962"/>
                <a:gd name="connsiteY6" fmla="*/ 1371920 h 2804935"/>
                <a:gd name="connsiteX7" fmla="*/ 3015945 w 3069962"/>
                <a:gd name="connsiteY7" fmla="*/ 1467228 h 2804935"/>
                <a:gd name="connsiteX8" fmla="*/ 2266330 w 3069962"/>
                <a:gd name="connsiteY8" fmla="*/ 2360166 h 2804935"/>
                <a:gd name="connsiteX9" fmla="*/ 2171264 w 3069962"/>
                <a:gd name="connsiteY9" fmla="*/ 2426294 h 2804935"/>
                <a:gd name="connsiteX10" fmla="*/ 2165573 w 3069962"/>
                <a:gd name="connsiteY10" fmla="*/ 2424552 h 2804935"/>
                <a:gd name="connsiteX11" fmla="*/ 691452 w 3069962"/>
                <a:gd name="connsiteY11" fmla="*/ 2766848 h 2804935"/>
                <a:gd name="connsiteX12" fmla="*/ 636699 w 3069962"/>
                <a:gd name="connsiteY12" fmla="*/ 2804935 h 2804935"/>
                <a:gd name="connsiteX13" fmla="*/ 520944 w 3069962"/>
                <a:gd name="connsiteY13" fmla="*/ 2769509 h 2804935"/>
                <a:gd name="connsiteX14" fmla="*/ 135913 w 3069962"/>
                <a:gd name="connsiteY14" fmla="*/ 2487823 h 2804935"/>
                <a:gd name="connsiteX15" fmla="*/ 23792 w 3069962"/>
                <a:gd name="connsiteY15" fmla="*/ 2276905 h 2804935"/>
                <a:gd name="connsiteX16" fmla="*/ 0 w 3069962"/>
                <a:gd name="connsiteY16" fmla="*/ 2190167 h 2804935"/>
                <a:gd name="connsiteX17" fmla="*/ 0 w 3069962"/>
                <a:gd name="connsiteY17" fmla="*/ 1726369 h 2804935"/>
                <a:gd name="connsiteX18" fmla="*/ 16868 w 3069962"/>
                <a:gd name="connsiteY18" fmla="*/ 1646936 h 2804935"/>
                <a:gd name="connsiteX19" fmla="*/ 865364 w 3069962"/>
                <a:gd name="connsiteY19" fmla="*/ 482113 h 2804935"/>
                <a:gd name="connsiteX20" fmla="*/ 2223681 w 3069962"/>
                <a:gd name="connsiteY20" fmla="*/ 726 h 280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69962" h="2804935">
                  <a:moveTo>
                    <a:pt x="2223681" y="726"/>
                  </a:moveTo>
                  <a:cubicBezTo>
                    <a:pt x="2548755" y="10876"/>
                    <a:pt x="2826527" y="127563"/>
                    <a:pt x="2995781" y="354455"/>
                  </a:cubicBezTo>
                  <a:cubicBezTo>
                    <a:pt x="3019960" y="386868"/>
                    <a:pt x="3041352" y="420763"/>
                    <a:pt x="3060019" y="455972"/>
                  </a:cubicBezTo>
                  <a:lnTo>
                    <a:pt x="3069962" y="478689"/>
                  </a:lnTo>
                  <a:lnTo>
                    <a:pt x="3068503" y="481822"/>
                  </a:lnTo>
                  <a:cubicBezTo>
                    <a:pt x="2949240" y="772000"/>
                    <a:pt x="2926932" y="1058453"/>
                    <a:pt x="3021713" y="1302468"/>
                  </a:cubicBezTo>
                  <a:lnTo>
                    <a:pt x="3055321" y="1371920"/>
                  </a:lnTo>
                  <a:lnTo>
                    <a:pt x="3015945" y="1467228"/>
                  </a:lnTo>
                  <a:cubicBezTo>
                    <a:pt x="2868696" y="1785571"/>
                    <a:pt x="2611837" y="2102429"/>
                    <a:pt x="2266330" y="2360166"/>
                  </a:cubicBezTo>
                  <a:lnTo>
                    <a:pt x="2171264" y="2426294"/>
                  </a:lnTo>
                  <a:lnTo>
                    <a:pt x="2165573" y="2424552"/>
                  </a:lnTo>
                  <a:cubicBezTo>
                    <a:pt x="1746935" y="2322654"/>
                    <a:pt x="1196069" y="2440318"/>
                    <a:pt x="691452" y="2766848"/>
                  </a:cubicBezTo>
                  <a:lnTo>
                    <a:pt x="636699" y="2804935"/>
                  </a:lnTo>
                  <a:lnTo>
                    <a:pt x="520944" y="2769509"/>
                  </a:lnTo>
                  <a:cubicBezTo>
                    <a:pt x="364781" y="2711143"/>
                    <a:pt x="232630" y="2617476"/>
                    <a:pt x="135913" y="2487823"/>
                  </a:cubicBezTo>
                  <a:cubicBezTo>
                    <a:pt x="87555" y="2422997"/>
                    <a:pt x="50344" y="2352243"/>
                    <a:pt x="23792" y="2276905"/>
                  </a:cubicBezTo>
                  <a:lnTo>
                    <a:pt x="0" y="2190167"/>
                  </a:lnTo>
                  <a:lnTo>
                    <a:pt x="0" y="1726369"/>
                  </a:lnTo>
                  <a:lnTo>
                    <a:pt x="16868" y="1646936"/>
                  </a:lnTo>
                  <a:cubicBezTo>
                    <a:pt x="123459" y="1242595"/>
                    <a:pt x="421140" y="813489"/>
                    <a:pt x="865364" y="482113"/>
                  </a:cubicBezTo>
                  <a:cubicBezTo>
                    <a:pt x="1309588" y="150736"/>
                    <a:pt x="1805730" y="-12325"/>
                    <a:pt x="2223681" y="726"/>
                  </a:cubicBezTo>
                  <a:close/>
                </a:path>
              </a:pathLst>
            </a:custGeom>
            <a:noFill/>
          </p:spPr>
        </p:pic>
        <p:pic>
          <p:nvPicPr>
            <p:cNvPr id="114" name="Afbeelding 113" descr="Afbeelding met verven, Menselijk gezicht, kleding, kunst&#10;&#10;Automatisch gegenereerde beschrijving">
              <a:extLst>
                <a:ext uri="{FF2B5EF4-FFF2-40B4-BE49-F238E27FC236}">
                  <a16:creationId xmlns:a16="http://schemas.microsoft.com/office/drawing/2014/main" id="{9D2EA9C8-0AAD-BA64-0696-B8DBA3067E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677" t="28993" r="26644" b="28454"/>
            <a:stretch/>
          </p:blipFill>
          <p:spPr bwMode="auto">
            <a:xfrm>
              <a:off x="5211467" y="2151758"/>
              <a:ext cx="2761098" cy="3431255"/>
            </a:xfrm>
            <a:custGeom>
              <a:avLst/>
              <a:gdLst>
                <a:gd name="connsiteX0" fmla="*/ 1270982 w 2761098"/>
                <a:gd name="connsiteY0" fmla="*/ 0 h 3431255"/>
                <a:gd name="connsiteX1" fmla="*/ 1358201 w 2761098"/>
                <a:gd name="connsiteY1" fmla="*/ 9476 h 3431255"/>
                <a:gd name="connsiteX2" fmla="*/ 2676948 w 2761098"/>
                <a:gd name="connsiteY2" fmla="*/ 1271671 h 3431255"/>
                <a:gd name="connsiteX3" fmla="*/ 2730363 w 2761098"/>
                <a:gd name="connsiteY3" fmla="*/ 1444434 h 3431255"/>
                <a:gd name="connsiteX4" fmla="*/ 2761098 w 2761098"/>
                <a:gd name="connsiteY4" fmla="*/ 1580394 h 3431255"/>
                <a:gd name="connsiteX5" fmla="*/ 2758067 w 2761098"/>
                <a:gd name="connsiteY5" fmla="*/ 1584129 h 3431255"/>
                <a:gd name="connsiteX6" fmla="*/ 2560033 w 2761098"/>
                <a:gd name="connsiteY6" fmla="*/ 2834052 h 3431255"/>
                <a:gd name="connsiteX7" fmla="*/ 2572242 w 2761098"/>
                <a:gd name="connsiteY7" fmla="*/ 2898820 h 3431255"/>
                <a:gd name="connsiteX8" fmla="*/ 2526161 w 2761098"/>
                <a:gd name="connsiteY8" fmla="*/ 2972205 h 3431255"/>
                <a:gd name="connsiteX9" fmla="*/ 2234553 w 2761098"/>
                <a:gd name="connsiteY9" fmla="*/ 3262910 h 3431255"/>
                <a:gd name="connsiteX10" fmla="*/ 2229931 w 2761098"/>
                <a:gd name="connsiteY10" fmla="*/ 3265653 h 3431255"/>
                <a:gd name="connsiteX11" fmla="*/ 2226468 w 2761098"/>
                <a:gd name="connsiteY11" fmla="*/ 3263252 h 3431255"/>
                <a:gd name="connsiteX12" fmla="*/ 1729240 w 2761098"/>
                <a:gd name="connsiteY12" fmla="*/ 3182310 h 3431255"/>
                <a:gd name="connsiteX13" fmla="*/ 1501607 w 2761098"/>
                <a:gd name="connsiteY13" fmla="*/ 3350514 h 3431255"/>
                <a:gd name="connsiteX14" fmla="*/ 1452967 w 2761098"/>
                <a:gd name="connsiteY14" fmla="*/ 3431255 h 3431255"/>
                <a:gd name="connsiteX15" fmla="*/ 1447716 w 2761098"/>
                <a:gd name="connsiteY15" fmla="*/ 3430684 h 3431255"/>
                <a:gd name="connsiteX16" fmla="*/ 1045357 w 2761098"/>
                <a:gd name="connsiteY16" fmla="*/ 3291702 h 3431255"/>
                <a:gd name="connsiteX17" fmla="*/ 938155 w 2761098"/>
                <a:gd name="connsiteY17" fmla="*/ 3228427 h 3431255"/>
                <a:gd name="connsiteX18" fmla="*/ 934785 w 2761098"/>
                <a:gd name="connsiteY18" fmla="*/ 3204003 h 3431255"/>
                <a:gd name="connsiteX19" fmla="*/ 877362 w 2761098"/>
                <a:gd name="connsiteY19" fmla="*/ 2998320 h 3431255"/>
                <a:gd name="connsiteX20" fmla="*/ 153463 w 2761098"/>
                <a:gd name="connsiteY20" fmla="*/ 2220325 h 3431255"/>
                <a:gd name="connsiteX21" fmla="*/ 149204 w 2761098"/>
                <a:gd name="connsiteY21" fmla="*/ 2219596 h 3431255"/>
                <a:gd name="connsiteX22" fmla="*/ 128969 w 2761098"/>
                <a:gd name="connsiteY22" fmla="*/ 2168490 h 3431255"/>
                <a:gd name="connsiteX23" fmla="*/ 46651 w 2761098"/>
                <a:gd name="connsiteY23" fmla="*/ 1005684 h 3431255"/>
                <a:gd name="connsiteX24" fmla="*/ 55278 w 2761098"/>
                <a:gd name="connsiteY24" fmla="*/ 974347 h 3431255"/>
                <a:gd name="connsiteX25" fmla="*/ 179622 w 2761098"/>
                <a:gd name="connsiteY25" fmla="*/ 916474 h 3431255"/>
                <a:gd name="connsiteX26" fmla="*/ 363076 w 2761098"/>
                <a:gd name="connsiteY26" fmla="*/ 816403 h 3431255"/>
                <a:gd name="connsiteX27" fmla="*/ 1237149 w 2761098"/>
                <a:gd name="connsiteY27" fmla="*/ 49320 h 3431255"/>
                <a:gd name="connsiteX28" fmla="*/ 1270982 w 2761098"/>
                <a:gd name="connsiteY28" fmla="*/ 0 h 343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61098" h="3431255">
                  <a:moveTo>
                    <a:pt x="1270982" y="0"/>
                  </a:moveTo>
                  <a:lnTo>
                    <a:pt x="1358201" y="9476"/>
                  </a:lnTo>
                  <a:cubicBezTo>
                    <a:pt x="1904531" y="101610"/>
                    <a:pt x="2433903" y="581148"/>
                    <a:pt x="2676948" y="1271671"/>
                  </a:cubicBezTo>
                  <a:cubicBezTo>
                    <a:pt x="2697202" y="1329215"/>
                    <a:pt x="2714988" y="1386862"/>
                    <a:pt x="2730363" y="1444434"/>
                  </a:cubicBezTo>
                  <a:lnTo>
                    <a:pt x="2761098" y="1580394"/>
                  </a:lnTo>
                  <a:lnTo>
                    <a:pt x="2758067" y="1584129"/>
                  </a:lnTo>
                  <a:cubicBezTo>
                    <a:pt x="2555435" y="1870779"/>
                    <a:pt x="2481057" y="2328866"/>
                    <a:pt x="2560033" y="2834052"/>
                  </a:cubicBezTo>
                  <a:lnTo>
                    <a:pt x="2572242" y="2898820"/>
                  </a:lnTo>
                  <a:lnTo>
                    <a:pt x="2526161" y="2972205"/>
                  </a:lnTo>
                  <a:cubicBezTo>
                    <a:pt x="2444950" y="3087318"/>
                    <a:pt x="2347230" y="3185815"/>
                    <a:pt x="2234553" y="3262910"/>
                  </a:cubicBezTo>
                  <a:lnTo>
                    <a:pt x="2229931" y="3265653"/>
                  </a:lnTo>
                  <a:lnTo>
                    <a:pt x="2226468" y="3263252"/>
                  </a:lnTo>
                  <a:cubicBezTo>
                    <a:pt x="2063052" y="3160871"/>
                    <a:pt x="1887667" y="3126548"/>
                    <a:pt x="1729240" y="3182310"/>
                  </a:cubicBezTo>
                  <a:cubicBezTo>
                    <a:pt x="1638710" y="3214174"/>
                    <a:pt x="1562288" y="3272437"/>
                    <a:pt x="1501607" y="3350514"/>
                  </a:cubicBezTo>
                  <a:lnTo>
                    <a:pt x="1452967" y="3431255"/>
                  </a:lnTo>
                  <a:lnTo>
                    <a:pt x="1447716" y="3430684"/>
                  </a:lnTo>
                  <a:cubicBezTo>
                    <a:pt x="1311134" y="3407651"/>
                    <a:pt x="1175611" y="3360404"/>
                    <a:pt x="1045357" y="3291702"/>
                  </a:cubicBezTo>
                  <a:lnTo>
                    <a:pt x="938155" y="3228427"/>
                  </a:lnTo>
                  <a:lnTo>
                    <a:pt x="934785" y="3204003"/>
                  </a:lnTo>
                  <a:cubicBezTo>
                    <a:pt x="920669" y="3136006"/>
                    <a:pt x="901596" y="3067171"/>
                    <a:pt x="877362" y="2998320"/>
                  </a:cubicBezTo>
                  <a:cubicBezTo>
                    <a:pt x="731961" y="2585217"/>
                    <a:pt x="442083" y="2288897"/>
                    <a:pt x="153463" y="2220325"/>
                  </a:cubicBezTo>
                  <a:lnTo>
                    <a:pt x="149204" y="2219596"/>
                  </a:lnTo>
                  <a:lnTo>
                    <a:pt x="128969" y="2168490"/>
                  </a:lnTo>
                  <a:cubicBezTo>
                    <a:pt x="-12807" y="1765685"/>
                    <a:pt x="-33664" y="1357820"/>
                    <a:pt x="46651" y="1005684"/>
                  </a:cubicBezTo>
                  <a:lnTo>
                    <a:pt x="55278" y="974347"/>
                  </a:lnTo>
                  <a:lnTo>
                    <a:pt x="179622" y="916474"/>
                  </a:lnTo>
                  <a:cubicBezTo>
                    <a:pt x="241054" y="885468"/>
                    <a:pt x="302273" y="852113"/>
                    <a:pt x="363076" y="816403"/>
                  </a:cubicBezTo>
                  <a:cubicBezTo>
                    <a:pt x="727897" y="602145"/>
                    <a:pt x="1025967" y="333547"/>
                    <a:pt x="1237149" y="49320"/>
                  </a:cubicBezTo>
                  <a:lnTo>
                    <a:pt x="1270982" y="0"/>
                  </a:lnTo>
                  <a:close/>
                </a:path>
              </a:pathLst>
            </a:custGeom>
            <a:noFill/>
          </p:spPr>
        </p:pic>
        <p:pic>
          <p:nvPicPr>
            <p:cNvPr id="113" name="Afbeelding 112" descr="Afbeelding met verven, Menselijk gezicht, kleding, kunst&#10;&#10;Automatisch gegenereerde beschrijving">
              <a:extLst>
                <a:ext uri="{FF2B5EF4-FFF2-40B4-BE49-F238E27FC236}">
                  <a16:creationId xmlns:a16="http://schemas.microsoft.com/office/drawing/2014/main" id="{763122CB-2F83-8110-2956-F7ADE0DB0D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742" t="42543" r="55138" b="21778"/>
            <a:stretch/>
          </p:blipFill>
          <p:spPr bwMode="auto">
            <a:xfrm>
              <a:off x="2638031" y="3244369"/>
              <a:ext cx="2270765" cy="2876938"/>
            </a:xfrm>
            <a:custGeom>
              <a:avLst/>
              <a:gdLst>
                <a:gd name="connsiteX0" fmla="*/ 761675 w 2270765"/>
                <a:gd name="connsiteY0" fmla="*/ 22 h 2876938"/>
                <a:gd name="connsiteX1" fmla="*/ 984511 w 2270765"/>
                <a:gd name="connsiteY1" fmla="*/ 31789 h 2876938"/>
                <a:gd name="connsiteX2" fmla="*/ 1028827 w 2270765"/>
                <a:gd name="connsiteY2" fmla="*/ 47523 h 2876938"/>
                <a:gd name="connsiteX3" fmla="*/ 1048066 w 2270765"/>
                <a:gd name="connsiteY3" fmla="*/ 55314 h 2876938"/>
                <a:gd name="connsiteX4" fmla="*/ 1060376 w 2270765"/>
                <a:gd name="connsiteY4" fmla="*/ 58724 h 2876938"/>
                <a:gd name="connsiteX5" fmla="*/ 1097153 w 2270765"/>
                <a:gd name="connsiteY5" fmla="*/ 71782 h 2876938"/>
                <a:gd name="connsiteX6" fmla="*/ 2143010 w 2270765"/>
                <a:gd name="connsiteY6" fmla="*/ 1366647 h 2876938"/>
                <a:gd name="connsiteX7" fmla="*/ 2156064 w 2270765"/>
                <a:gd name="connsiteY7" fmla="*/ 1407633 h 2876938"/>
                <a:gd name="connsiteX8" fmla="*/ 2137452 w 2270765"/>
                <a:gd name="connsiteY8" fmla="*/ 1438527 h 2876938"/>
                <a:gd name="connsiteX9" fmla="*/ 2139450 w 2270765"/>
                <a:gd name="connsiteY9" fmla="*/ 2367268 h 2876938"/>
                <a:gd name="connsiteX10" fmla="*/ 2223515 w 2270765"/>
                <a:gd name="connsiteY10" fmla="*/ 2563574 h 2876938"/>
                <a:gd name="connsiteX11" fmla="*/ 2270765 w 2270765"/>
                <a:gd name="connsiteY11" fmla="*/ 2642444 h 2876938"/>
                <a:gd name="connsiteX12" fmla="*/ 2267969 w 2270765"/>
                <a:gd name="connsiteY12" fmla="*/ 2659974 h 2876938"/>
                <a:gd name="connsiteX13" fmla="*/ 2234950 w 2270765"/>
                <a:gd name="connsiteY13" fmla="*/ 2793659 h 2876938"/>
                <a:gd name="connsiteX14" fmla="*/ 2205991 w 2270765"/>
                <a:gd name="connsiteY14" fmla="*/ 2876938 h 2876938"/>
                <a:gd name="connsiteX15" fmla="*/ 576341 w 2270765"/>
                <a:gd name="connsiteY15" fmla="*/ 2876938 h 2876938"/>
                <a:gd name="connsiteX16" fmla="*/ 539872 w 2270765"/>
                <a:gd name="connsiteY16" fmla="*/ 2832384 h 2876938"/>
                <a:gd name="connsiteX17" fmla="*/ 202200 w 2270765"/>
                <a:gd name="connsiteY17" fmla="*/ 2243126 h 2876938"/>
                <a:gd name="connsiteX18" fmla="*/ 141132 w 2270765"/>
                <a:gd name="connsiteY18" fmla="*/ 2084988 h 2876938"/>
                <a:gd name="connsiteX19" fmla="*/ 195800 w 2270765"/>
                <a:gd name="connsiteY19" fmla="*/ 1952663 h 2876938"/>
                <a:gd name="connsiteX20" fmla="*/ 119302 w 2270765"/>
                <a:gd name="connsiteY20" fmla="*/ 976247 h 2876938"/>
                <a:gd name="connsiteX21" fmla="*/ 40299 w 2270765"/>
                <a:gd name="connsiteY21" fmla="*/ 885744 h 2876938"/>
                <a:gd name="connsiteX22" fmla="*/ 0 w 2270765"/>
                <a:gd name="connsiteY22" fmla="*/ 851695 h 2876938"/>
                <a:gd name="connsiteX23" fmla="*/ 11502 w 2270765"/>
                <a:gd name="connsiteY23" fmla="*/ 779570 h 2876938"/>
                <a:gd name="connsiteX24" fmla="*/ 547447 w 2270765"/>
                <a:gd name="connsiteY24" fmla="*/ 37001 h 2876938"/>
                <a:gd name="connsiteX25" fmla="*/ 761675 w 2270765"/>
                <a:gd name="connsiteY25" fmla="*/ 22 h 28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70765" h="2876938">
                  <a:moveTo>
                    <a:pt x="761675" y="22"/>
                  </a:moveTo>
                  <a:cubicBezTo>
                    <a:pt x="834876" y="-550"/>
                    <a:pt x="909511" y="10336"/>
                    <a:pt x="984511" y="31789"/>
                  </a:cubicBezTo>
                  <a:lnTo>
                    <a:pt x="1028827" y="47523"/>
                  </a:lnTo>
                  <a:lnTo>
                    <a:pt x="1048066" y="55314"/>
                  </a:lnTo>
                  <a:lnTo>
                    <a:pt x="1060376" y="58724"/>
                  </a:lnTo>
                  <a:lnTo>
                    <a:pt x="1097153" y="71782"/>
                  </a:lnTo>
                  <a:cubicBezTo>
                    <a:pt x="1510197" y="246663"/>
                    <a:pt x="1918120" y="727706"/>
                    <a:pt x="2143010" y="1366647"/>
                  </a:cubicBezTo>
                  <a:lnTo>
                    <a:pt x="2156064" y="1407633"/>
                  </a:lnTo>
                  <a:lnTo>
                    <a:pt x="2137452" y="1438527"/>
                  </a:lnTo>
                  <a:cubicBezTo>
                    <a:pt x="2026124" y="1679141"/>
                    <a:pt x="2018283" y="2023016"/>
                    <a:pt x="2139450" y="2367268"/>
                  </a:cubicBezTo>
                  <a:cubicBezTo>
                    <a:pt x="2163684" y="2436119"/>
                    <a:pt x="2191930" y="2501725"/>
                    <a:pt x="2223515" y="2563574"/>
                  </a:cubicBezTo>
                  <a:lnTo>
                    <a:pt x="2270765" y="2642444"/>
                  </a:lnTo>
                  <a:lnTo>
                    <a:pt x="2267969" y="2659974"/>
                  </a:lnTo>
                  <a:cubicBezTo>
                    <a:pt x="2258673" y="2706027"/>
                    <a:pt x="2247655" y="2750646"/>
                    <a:pt x="2234950" y="2793659"/>
                  </a:cubicBezTo>
                  <a:lnTo>
                    <a:pt x="2205991" y="2876938"/>
                  </a:lnTo>
                  <a:lnTo>
                    <a:pt x="576341" y="2876938"/>
                  </a:lnTo>
                  <a:lnTo>
                    <a:pt x="539872" y="2832384"/>
                  </a:lnTo>
                  <a:cubicBezTo>
                    <a:pt x="410954" y="2663380"/>
                    <a:pt x="295545" y="2464584"/>
                    <a:pt x="202200" y="2243126"/>
                  </a:cubicBezTo>
                  <a:lnTo>
                    <a:pt x="141132" y="2084988"/>
                  </a:lnTo>
                  <a:lnTo>
                    <a:pt x="195800" y="1952663"/>
                  </a:lnTo>
                  <a:cubicBezTo>
                    <a:pt x="327805" y="1589701"/>
                    <a:pt x="312735" y="1235552"/>
                    <a:pt x="119302" y="976247"/>
                  </a:cubicBezTo>
                  <a:cubicBezTo>
                    <a:pt x="95123" y="943834"/>
                    <a:pt x="68729" y="913670"/>
                    <a:pt x="40299" y="885744"/>
                  </a:cubicBezTo>
                  <a:lnTo>
                    <a:pt x="0" y="851695"/>
                  </a:lnTo>
                  <a:lnTo>
                    <a:pt x="11502" y="779570"/>
                  </a:lnTo>
                  <a:cubicBezTo>
                    <a:pt x="85876" y="411145"/>
                    <a:pt x="270401" y="134514"/>
                    <a:pt x="547447" y="37001"/>
                  </a:cubicBezTo>
                  <a:cubicBezTo>
                    <a:pt x="616709" y="12623"/>
                    <a:pt x="688475" y="594"/>
                    <a:pt x="761675" y="22"/>
                  </a:cubicBezTo>
                  <a:close/>
                </a:path>
              </a:pathLst>
            </a:custGeom>
            <a:noFill/>
          </p:spPr>
        </p:pic>
        <p:pic>
          <p:nvPicPr>
            <p:cNvPr id="112" name="Afbeelding 111" descr="Afbeelding met verven, Menselijk gezicht, kleding, kunst&#10;&#10;Automatisch gegenereerde beschrijving">
              <a:extLst>
                <a:ext uri="{FF2B5EF4-FFF2-40B4-BE49-F238E27FC236}">
                  <a16:creationId xmlns:a16="http://schemas.microsoft.com/office/drawing/2014/main" id="{38582BCA-2A22-610A-877D-B3494C868B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600" t="44905" r="7126" b="21778"/>
            <a:stretch/>
          </p:blipFill>
          <p:spPr bwMode="auto">
            <a:xfrm>
              <a:off x="7783709" y="3434831"/>
              <a:ext cx="2287332" cy="2686476"/>
            </a:xfrm>
            <a:custGeom>
              <a:avLst/>
              <a:gdLst>
                <a:gd name="connsiteX0" fmla="*/ 680263 w 2287332"/>
                <a:gd name="connsiteY0" fmla="*/ 0 h 2686476"/>
                <a:gd name="connsiteX1" fmla="*/ 808070 w 2287332"/>
                <a:gd name="connsiteY1" fmla="*/ 96640 h 2686476"/>
                <a:gd name="connsiteX2" fmla="*/ 1490185 w 2287332"/>
                <a:gd name="connsiteY2" fmla="*/ 355108 h 2686476"/>
                <a:gd name="connsiteX3" fmla="*/ 1501483 w 2287332"/>
                <a:gd name="connsiteY3" fmla="*/ 354925 h 2686476"/>
                <a:gd name="connsiteX4" fmla="*/ 1519512 w 2287332"/>
                <a:gd name="connsiteY4" fmla="*/ 371248 h 2686476"/>
                <a:gd name="connsiteX5" fmla="*/ 2125362 w 2287332"/>
                <a:gd name="connsiteY5" fmla="*/ 1361010 h 2686476"/>
                <a:gd name="connsiteX6" fmla="*/ 2250322 w 2287332"/>
                <a:gd name="connsiteY6" fmla="*/ 2654337 h 2686476"/>
                <a:gd name="connsiteX7" fmla="*/ 2242384 w 2287332"/>
                <a:gd name="connsiteY7" fmla="*/ 2686476 h 2686476"/>
                <a:gd name="connsiteX8" fmla="*/ 423235 w 2287332"/>
                <a:gd name="connsiteY8" fmla="*/ 2686476 h 2686476"/>
                <a:gd name="connsiteX9" fmla="*/ 340049 w 2287332"/>
                <a:gd name="connsiteY9" fmla="*/ 2551788 h 2686476"/>
                <a:gd name="connsiteX10" fmla="*/ 118815 w 2287332"/>
                <a:gd name="connsiteY10" fmla="*/ 2067259 h 2686476"/>
                <a:gd name="connsiteX11" fmla="*/ 19831 w 2287332"/>
                <a:gd name="connsiteY11" fmla="*/ 1720948 h 2686476"/>
                <a:gd name="connsiteX12" fmla="*/ 0 w 2287332"/>
                <a:gd name="connsiteY12" fmla="*/ 1615747 h 2686476"/>
                <a:gd name="connsiteX13" fmla="*/ 29569 w 2287332"/>
                <a:gd name="connsiteY13" fmla="*/ 1568657 h 2686476"/>
                <a:gd name="connsiteX14" fmla="*/ 197076 w 2287332"/>
                <a:gd name="connsiteY14" fmla="*/ 333681 h 2686476"/>
                <a:gd name="connsiteX15" fmla="*/ 188856 w 2287332"/>
                <a:gd name="connsiteY15" fmla="*/ 297321 h 2686476"/>
                <a:gd name="connsiteX16" fmla="*/ 258085 w 2287332"/>
                <a:gd name="connsiteY16" fmla="*/ 212026 h 2686476"/>
                <a:gd name="connsiteX17" fmla="*/ 529799 w 2287332"/>
                <a:gd name="connsiteY17" fmla="*/ 31364 h 2686476"/>
                <a:gd name="connsiteX18" fmla="*/ 635436 w 2287332"/>
                <a:gd name="connsiteY18" fmla="*/ 3947 h 2686476"/>
                <a:gd name="connsiteX19" fmla="*/ 680263 w 2287332"/>
                <a:gd name="connsiteY19" fmla="*/ 0 h 268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7332" h="2686476">
                  <a:moveTo>
                    <a:pt x="680263" y="0"/>
                  </a:moveTo>
                  <a:lnTo>
                    <a:pt x="808070" y="96640"/>
                  </a:lnTo>
                  <a:cubicBezTo>
                    <a:pt x="1032336" y="251834"/>
                    <a:pt x="1266629" y="342780"/>
                    <a:pt x="1490185" y="355108"/>
                  </a:cubicBezTo>
                  <a:lnTo>
                    <a:pt x="1501483" y="354925"/>
                  </a:lnTo>
                  <a:lnTo>
                    <a:pt x="1519512" y="371248"/>
                  </a:lnTo>
                  <a:cubicBezTo>
                    <a:pt x="1765018" y="611755"/>
                    <a:pt x="1982251" y="954411"/>
                    <a:pt x="2125362" y="1361010"/>
                  </a:cubicBezTo>
                  <a:cubicBezTo>
                    <a:pt x="2288919" y="1825695"/>
                    <a:pt x="2324696" y="2285912"/>
                    <a:pt x="2250322" y="2654337"/>
                  </a:cubicBezTo>
                  <a:lnTo>
                    <a:pt x="2242384" y="2686476"/>
                  </a:lnTo>
                  <a:lnTo>
                    <a:pt x="423235" y="2686476"/>
                  </a:lnTo>
                  <a:lnTo>
                    <a:pt x="340049" y="2551788"/>
                  </a:lnTo>
                  <a:cubicBezTo>
                    <a:pt x="255096" y="2404028"/>
                    <a:pt x="180149" y="2241516"/>
                    <a:pt x="118815" y="2067259"/>
                  </a:cubicBezTo>
                  <a:cubicBezTo>
                    <a:pt x="77926" y="1951088"/>
                    <a:pt x="45023" y="1835196"/>
                    <a:pt x="19831" y="1720948"/>
                  </a:cubicBezTo>
                  <a:lnTo>
                    <a:pt x="0" y="1615747"/>
                  </a:lnTo>
                  <a:lnTo>
                    <a:pt x="29569" y="1568657"/>
                  </a:lnTo>
                  <a:cubicBezTo>
                    <a:pt x="216319" y="1233568"/>
                    <a:pt x="281980" y="791663"/>
                    <a:pt x="197076" y="333681"/>
                  </a:cubicBezTo>
                  <a:lnTo>
                    <a:pt x="188856" y="297321"/>
                  </a:lnTo>
                  <a:lnTo>
                    <a:pt x="258085" y="212026"/>
                  </a:lnTo>
                  <a:cubicBezTo>
                    <a:pt x="335025" y="129687"/>
                    <a:pt x="425907" y="67931"/>
                    <a:pt x="529799" y="31364"/>
                  </a:cubicBezTo>
                  <a:cubicBezTo>
                    <a:pt x="564430" y="19175"/>
                    <a:pt x="599687" y="10073"/>
                    <a:pt x="635436" y="3947"/>
                  </a:cubicBezTo>
                  <a:lnTo>
                    <a:pt x="680263" y="0"/>
                  </a:lnTo>
                  <a:close/>
                </a:path>
              </a:pathLst>
            </a:custGeom>
            <a:noFill/>
          </p:spPr>
        </p:pic>
        <p:pic>
          <p:nvPicPr>
            <p:cNvPr id="111" name="Afbeelding 110" descr="Afbeelding met verven, Menselijk gezicht, kleding, kunst&#10;&#10;Automatisch gegenereerde beschrijving">
              <a:extLst>
                <a:ext uri="{FF2B5EF4-FFF2-40B4-BE49-F238E27FC236}">
                  <a16:creationId xmlns:a16="http://schemas.microsoft.com/office/drawing/2014/main" id="{82DC5C63-26EC-6097-CC93-24C2D19D5D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717" r="74945" b="21778"/>
            <a:stretch/>
          </p:blipFill>
          <p:spPr bwMode="auto">
            <a:xfrm>
              <a:off x="85282" y="3903505"/>
              <a:ext cx="2693880" cy="2217802"/>
            </a:xfrm>
            <a:custGeom>
              <a:avLst/>
              <a:gdLst>
                <a:gd name="connsiteX0" fmla="*/ 2171264 w 2693880"/>
                <a:gd name="connsiteY0" fmla="*/ 0 h 2217802"/>
                <a:gd name="connsiteX1" fmla="*/ 2287019 w 2693880"/>
                <a:gd name="connsiteY1" fmla="*/ 35424 h 2217802"/>
                <a:gd name="connsiteX2" fmla="*/ 2501827 w 2693880"/>
                <a:gd name="connsiteY2" fmla="*/ 149535 h 2217802"/>
                <a:gd name="connsiteX3" fmla="*/ 2552748 w 2693880"/>
                <a:gd name="connsiteY3" fmla="*/ 192559 h 2217802"/>
                <a:gd name="connsiteX4" fmla="*/ 2541558 w 2693880"/>
                <a:gd name="connsiteY4" fmla="*/ 262725 h 2217802"/>
                <a:gd name="connsiteX5" fmla="*/ 2689210 w 2693880"/>
                <a:gd name="connsiteY5" fmla="*/ 1413760 h 2217802"/>
                <a:gd name="connsiteX6" fmla="*/ 2693880 w 2693880"/>
                <a:gd name="connsiteY6" fmla="*/ 1425852 h 2217802"/>
                <a:gd name="connsiteX7" fmla="*/ 2692214 w 2693880"/>
                <a:gd name="connsiteY7" fmla="*/ 1429883 h 2217802"/>
                <a:gd name="connsiteX8" fmla="*/ 2085185 w 2693880"/>
                <a:gd name="connsiteY8" fmla="*/ 2208911 h 2217802"/>
                <a:gd name="connsiteX9" fmla="*/ 2074056 w 2693880"/>
                <a:gd name="connsiteY9" fmla="*/ 2217802 h 2217802"/>
                <a:gd name="connsiteX10" fmla="*/ 0 w 2693880"/>
                <a:gd name="connsiteY10" fmla="*/ 2217802 h 2217802"/>
                <a:gd name="connsiteX11" fmla="*/ 0 w 2693880"/>
                <a:gd name="connsiteY11" fmla="*/ 989499 h 2217802"/>
                <a:gd name="connsiteX12" fmla="*/ 40085 w 2693880"/>
                <a:gd name="connsiteY12" fmla="*/ 933763 h 2217802"/>
                <a:gd name="connsiteX13" fmla="*/ 541633 w 2693880"/>
                <a:gd name="connsiteY13" fmla="*/ 444768 h 2217802"/>
                <a:gd name="connsiteX14" fmla="*/ 636699 w 2693880"/>
                <a:gd name="connsiteY14" fmla="*/ 378641 h 2217802"/>
                <a:gd name="connsiteX15" fmla="*/ 642390 w 2693880"/>
                <a:gd name="connsiteY15" fmla="*/ 380382 h 2217802"/>
                <a:gd name="connsiteX16" fmla="*/ 2116511 w 2693880"/>
                <a:gd name="connsiteY16" fmla="*/ 38086 h 2217802"/>
                <a:gd name="connsiteX17" fmla="*/ 2171264 w 2693880"/>
                <a:gd name="connsiteY17" fmla="*/ 0 h 221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93880" h="2217802">
                  <a:moveTo>
                    <a:pt x="2171264" y="0"/>
                  </a:moveTo>
                  <a:lnTo>
                    <a:pt x="2287019" y="35424"/>
                  </a:lnTo>
                  <a:cubicBezTo>
                    <a:pt x="2365101" y="64608"/>
                    <a:pt x="2437179" y="102616"/>
                    <a:pt x="2501827" y="149535"/>
                  </a:cubicBezTo>
                  <a:lnTo>
                    <a:pt x="2552748" y="192559"/>
                  </a:lnTo>
                  <a:lnTo>
                    <a:pt x="2541558" y="262725"/>
                  </a:lnTo>
                  <a:cubicBezTo>
                    <a:pt x="2500817" y="603982"/>
                    <a:pt x="2546098" y="1007161"/>
                    <a:pt x="2689210" y="1413760"/>
                  </a:cubicBezTo>
                  <a:lnTo>
                    <a:pt x="2693880" y="1425852"/>
                  </a:lnTo>
                  <a:lnTo>
                    <a:pt x="2692214" y="1429883"/>
                  </a:lnTo>
                  <a:cubicBezTo>
                    <a:pt x="2566000" y="1702749"/>
                    <a:pt x="2359258" y="1974523"/>
                    <a:pt x="2085185" y="2208911"/>
                  </a:cubicBezTo>
                  <a:lnTo>
                    <a:pt x="2074056" y="2217802"/>
                  </a:lnTo>
                  <a:lnTo>
                    <a:pt x="0" y="2217802"/>
                  </a:lnTo>
                  <a:lnTo>
                    <a:pt x="0" y="989499"/>
                  </a:lnTo>
                  <a:lnTo>
                    <a:pt x="40085" y="933763"/>
                  </a:lnTo>
                  <a:cubicBezTo>
                    <a:pt x="175714" y="758629"/>
                    <a:pt x="344200" y="592046"/>
                    <a:pt x="541633" y="444768"/>
                  </a:cubicBezTo>
                  <a:lnTo>
                    <a:pt x="636699" y="378641"/>
                  </a:lnTo>
                  <a:lnTo>
                    <a:pt x="642390" y="380382"/>
                  </a:lnTo>
                  <a:cubicBezTo>
                    <a:pt x="1061029" y="482279"/>
                    <a:pt x="1611895" y="364616"/>
                    <a:pt x="2116511" y="38086"/>
                  </a:cubicBezTo>
                  <a:lnTo>
                    <a:pt x="2171264" y="0"/>
                  </a:lnTo>
                  <a:close/>
                </a:path>
              </a:pathLst>
            </a:custGeom>
            <a:noFill/>
          </p:spPr>
        </p:pic>
        <p:pic>
          <p:nvPicPr>
            <p:cNvPr id="110" name="Afbeelding 109" descr="Afbeelding met verven, Menselijk gezicht, kleding, kunst&#10;&#10;Automatisch gegenereerde beschrijving">
              <a:extLst>
                <a:ext uri="{FF2B5EF4-FFF2-40B4-BE49-F238E27FC236}">
                  <a16:creationId xmlns:a16="http://schemas.microsoft.com/office/drawing/2014/main" id="{A9BFAB43-AA85-CE85-6E88-A579D60336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795" t="56341" r="43343" b="21778"/>
            <a:stretch/>
          </p:blipFill>
          <p:spPr bwMode="auto">
            <a:xfrm>
              <a:off x="4794095" y="4356958"/>
              <a:ext cx="1382933" cy="1764349"/>
            </a:xfrm>
            <a:custGeom>
              <a:avLst/>
              <a:gdLst>
                <a:gd name="connsiteX0" fmla="*/ 427305 w 1382933"/>
                <a:gd name="connsiteY0" fmla="*/ 333 h 1764349"/>
                <a:gd name="connsiteX1" fmla="*/ 498791 w 1382933"/>
                <a:gd name="connsiteY1" fmla="*/ 2792 h 1764349"/>
                <a:gd name="connsiteX2" fmla="*/ 566577 w 1382933"/>
                <a:gd name="connsiteY2" fmla="*/ 14396 h 1764349"/>
                <a:gd name="connsiteX3" fmla="*/ 612913 w 1382933"/>
                <a:gd name="connsiteY3" fmla="*/ 131423 h 1764349"/>
                <a:gd name="connsiteX4" fmla="*/ 1334388 w 1382933"/>
                <a:gd name="connsiteY4" fmla="*/ 1010749 h 1764349"/>
                <a:gd name="connsiteX5" fmla="*/ 1355528 w 1382933"/>
                <a:gd name="connsiteY5" fmla="*/ 1023227 h 1764349"/>
                <a:gd name="connsiteX6" fmla="*/ 1379845 w 1382933"/>
                <a:gd name="connsiteY6" fmla="*/ 1199457 h 1764349"/>
                <a:gd name="connsiteX7" fmla="*/ 1296733 w 1382933"/>
                <a:gd name="connsiteY7" fmla="*/ 1721860 h 1764349"/>
                <a:gd name="connsiteX8" fmla="*/ 1271136 w 1382933"/>
                <a:gd name="connsiteY8" fmla="*/ 1764349 h 1764349"/>
                <a:gd name="connsiteX9" fmla="*/ 284717 w 1382933"/>
                <a:gd name="connsiteY9" fmla="*/ 1764349 h 1764349"/>
                <a:gd name="connsiteX10" fmla="*/ 171548 w 1382933"/>
                <a:gd name="connsiteY10" fmla="*/ 1624744 h 1764349"/>
                <a:gd name="connsiteX11" fmla="*/ 114701 w 1382933"/>
                <a:gd name="connsiteY11" fmla="*/ 1529855 h 1764349"/>
                <a:gd name="connsiteX12" fmla="*/ 134598 w 1382933"/>
                <a:gd name="connsiteY12" fmla="*/ 1405093 h 1764349"/>
                <a:gd name="connsiteX13" fmla="*/ 42324 w 1382933"/>
                <a:gd name="connsiteY13" fmla="*/ 427935 h 1764349"/>
                <a:gd name="connsiteX14" fmla="*/ 0 w 1382933"/>
                <a:gd name="connsiteY14" fmla="*/ 295044 h 1764349"/>
                <a:gd name="connsiteX15" fmla="*/ 60399 w 1382933"/>
                <a:gd name="connsiteY15" fmla="*/ 194785 h 1764349"/>
                <a:gd name="connsiteX16" fmla="*/ 288032 w 1382933"/>
                <a:gd name="connsiteY16" fmla="*/ 26581 h 1764349"/>
                <a:gd name="connsiteX17" fmla="*/ 427305 w 1382933"/>
                <a:gd name="connsiteY17" fmla="*/ 333 h 176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2933" h="1764349">
                  <a:moveTo>
                    <a:pt x="427305" y="333"/>
                  </a:moveTo>
                  <a:cubicBezTo>
                    <a:pt x="450985" y="-536"/>
                    <a:pt x="474841" y="305"/>
                    <a:pt x="498791" y="2792"/>
                  </a:cubicBezTo>
                  <a:lnTo>
                    <a:pt x="566577" y="14396"/>
                  </a:lnTo>
                  <a:lnTo>
                    <a:pt x="612913" y="131423"/>
                  </a:lnTo>
                  <a:cubicBezTo>
                    <a:pt x="781435" y="513001"/>
                    <a:pt x="1039750" y="817782"/>
                    <a:pt x="1334388" y="1010749"/>
                  </a:cubicBezTo>
                  <a:lnTo>
                    <a:pt x="1355528" y="1023227"/>
                  </a:lnTo>
                  <a:lnTo>
                    <a:pt x="1379845" y="1199457"/>
                  </a:lnTo>
                  <a:cubicBezTo>
                    <a:pt x="1393071" y="1395951"/>
                    <a:pt x="1363530" y="1577493"/>
                    <a:pt x="1296733" y="1721860"/>
                  </a:cubicBezTo>
                  <a:lnTo>
                    <a:pt x="1271136" y="1764349"/>
                  </a:lnTo>
                  <a:lnTo>
                    <a:pt x="284717" y="1764349"/>
                  </a:lnTo>
                  <a:lnTo>
                    <a:pt x="171548" y="1624744"/>
                  </a:lnTo>
                  <a:lnTo>
                    <a:pt x="114701" y="1529855"/>
                  </a:lnTo>
                  <a:lnTo>
                    <a:pt x="134598" y="1405093"/>
                  </a:lnTo>
                  <a:cubicBezTo>
                    <a:pt x="169518" y="1112587"/>
                    <a:pt x="141240" y="774587"/>
                    <a:pt x="42324" y="427935"/>
                  </a:cubicBezTo>
                  <a:lnTo>
                    <a:pt x="0" y="295044"/>
                  </a:lnTo>
                  <a:lnTo>
                    <a:pt x="60399" y="194785"/>
                  </a:lnTo>
                  <a:cubicBezTo>
                    <a:pt x="121080" y="116708"/>
                    <a:pt x="197502" y="58445"/>
                    <a:pt x="288032" y="26581"/>
                  </a:cubicBezTo>
                  <a:cubicBezTo>
                    <a:pt x="333297" y="10649"/>
                    <a:pt x="379946" y="2071"/>
                    <a:pt x="427305" y="333"/>
                  </a:cubicBezTo>
                  <a:close/>
                </a:path>
              </a:pathLst>
            </a:custGeom>
            <a:noFill/>
          </p:spPr>
        </p:pic>
        <p:pic>
          <p:nvPicPr>
            <p:cNvPr id="109" name="Afbeelding 108" descr="Afbeelding met verven, Menselijk gezicht, kleding, kunst&#10;&#10;Automatisch gegenereerde beschrijving">
              <a:extLst>
                <a:ext uri="{FF2B5EF4-FFF2-40B4-BE49-F238E27FC236}">
                  <a16:creationId xmlns:a16="http://schemas.microsoft.com/office/drawing/2014/main" id="{DC8F4154-678D-A790-A730-FC11834D90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36" t="69492" r="26817" b="21778"/>
            <a:stretch/>
          </p:blipFill>
          <p:spPr bwMode="auto">
            <a:xfrm>
              <a:off x="6551102" y="5417411"/>
              <a:ext cx="1402831" cy="703896"/>
            </a:xfrm>
            <a:custGeom>
              <a:avLst/>
              <a:gdLst>
                <a:gd name="connsiteX0" fmla="*/ 890297 w 1402831"/>
                <a:gd name="connsiteY0" fmla="*/ 0 h 703896"/>
                <a:gd name="connsiteX1" fmla="*/ 956052 w 1402831"/>
                <a:gd name="connsiteY1" fmla="*/ 45579 h 703896"/>
                <a:gd name="connsiteX2" fmla="*/ 1396308 w 1402831"/>
                <a:gd name="connsiteY2" fmla="*/ 683196 h 703896"/>
                <a:gd name="connsiteX3" fmla="*/ 1402831 w 1402831"/>
                <a:gd name="connsiteY3" fmla="*/ 703896 h 703896"/>
                <a:gd name="connsiteX4" fmla="*/ 0 w 1402831"/>
                <a:gd name="connsiteY4" fmla="*/ 703896 h 703896"/>
                <a:gd name="connsiteX5" fmla="*/ 675 w 1402831"/>
                <a:gd name="connsiteY5" fmla="*/ 547731 h 703896"/>
                <a:gd name="connsiteX6" fmla="*/ 82962 w 1402831"/>
                <a:gd name="connsiteY6" fmla="*/ 216014 h 703896"/>
                <a:gd name="connsiteX7" fmla="*/ 113333 w 1402831"/>
                <a:gd name="connsiteY7" fmla="*/ 165602 h 703896"/>
                <a:gd name="connsiteX8" fmla="*/ 244861 w 1402831"/>
                <a:gd name="connsiteY8" fmla="*/ 179891 h 703896"/>
                <a:gd name="connsiteX9" fmla="*/ 650087 w 1402831"/>
                <a:gd name="connsiteY9" fmla="*/ 121496 h 703896"/>
                <a:gd name="connsiteX10" fmla="*/ 777316 w 1402831"/>
                <a:gd name="connsiteY10" fmla="*/ 67042 h 703896"/>
                <a:gd name="connsiteX11" fmla="*/ 890297 w 1402831"/>
                <a:gd name="connsiteY11" fmla="*/ 0 h 70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2831" h="703896">
                  <a:moveTo>
                    <a:pt x="890297" y="0"/>
                  </a:moveTo>
                  <a:lnTo>
                    <a:pt x="956052" y="45579"/>
                  </a:lnTo>
                  <a:cubicBezTo>
                    <a:pt x="1138229" y="184295"/>
                    <a:pt x="1299375" y="407794"/>
                    <a:pt x="1396308" y="683196"/>
                  </a:cubicBezTo>
                  <a:lnTo>
                    <a:pt x="1402831" y="703896"/>
                  </a:lnTo>
                  <a:lnTo>
                    <a:pt x="0" y="703896"/>
                  </a:lnTo>
                  <a:lnTo>
                    <a:pt x="675" y="547731"/>
                  </a:lnTo>
                  <a:cubicBezTo>
                    <a:pt x="10457" y="425027"/>
                    <a:pt x="38431" y="312260"/>
                    <a:pt x="82962" y="216014"/>
                  </a:cubicBezTo>
                  <a:lnTo>
                    <a:pt x="113333" y="165602"/>
                  </a:lnTo>
                  <a:lnTo>
                    <a:pt x="244861" y="179891"/>
                  </a:lnTo>
                  <a:cubicBezTo>
                    <a:pt x="381683" y="186477"/>
                    <a:pt x="518161" y="167931"/>
                    <a:pt x="650087" y="121496"/>
                  </a:cubicBezTo>
                  <a:cubicBezTo>
                    <a:pt x="694063" y="106018"/>
                    <a:pt x="736491" y="87808"/>
                    <a:pt x="777316" y="67042"/>
                  </a:cubicBezTo>
                  <a:lnTo>
                    <a:pt x="890297" y="0"/>
                  </a:lnTo>
                  <a:close/>
                </a:path>
              </a:pathLst>
            </a:custGeom>
            <a:noFill/>
          </p:spPr>
        </p:pic>
        <p:pic>
          <p:nvPicPr>
            <p:cNvPr id="105" name="Afbeelding 104" descr="Afbeelding met verven, Menselijk gezicht, kleding, kunst&#10;&#10;Automatisch gegenereerde beschrijving">
              <a:extLst>
                <a:ext uri="{FF2B5EF4-FFF2-40B4-BE49-F238E27FC236}">
                  <a16:creationId xmlns:a16="http://schemas.microsoft.com/office/drawing/2014/main" id="{70B1D7FB-97A6-BD31-EA4E-39206A27AD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555" t="26564" r="70624" b="62359"/>
            <a:stretch/>
          </p:blipFill>
          <p:spPr bwMode="auto">
            <a:xfrm>
              <a:off x="3048043" y="1955900"/>
              <a:ext cx="195735" cy="893231"/>
            </a:xfrm>
            <a:custGeom>
              <a:avLst/>
              <a:gdLst>
                <a:gd name="connsiteX0" fmla="*/ 107202 w 195735"/>
                <a:gd name="connsiteY0" fmla="*/ 0 h 893231"/>
                <a:gd name="connsiteX1" fmla="*/ 145142 w 195735"/>
                <a:gd name="connsiteY1" fmla="*/ 86684 h 893231"/>
                <a:gd name="connsiteX2" fmla="*/ 109519 w 195735"/>
                <a:gd name="connsiteY2" fmla="*/ 852183 h 893231"/>
                <a:gd name="connsiteX3" fmla="*/ 92561 w 195735"/>
                <a:gd name="connsiteY3" fmla="*/ 893231 h 893231"/>
                <a:gd name="connsiteX4" fmla="*/ 58953 w 195735"/>
                <a:gd name="connsiteY4" fmla="*/ 823779 h 893231"/>
                <a:gd name="connsiteX5" fmla="*/ 105743 w 195735"/>
                <a:gd name="connsiteY5" fmla="*/ 3133 h 893231"/>
                <a:gd name="connsiteX6" fmla="*/ 107202 w 195735"/>
                <a:gd name="connsiteY6" fmla="*/ 0 h 89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735" h="893231">
                  <a:moveTo>
                    <a:pt x="107202" y="0"/>
                  </a:moveTo>
                  <a:lnTo>
                    <a:pt x="145142" y="86684"/>
                  </a:lnTo>
                  <a:cubicBezTo>
                    <a:pt x="224797" y="312697"/>
                    <a:pt x="208523" y="579961"/>
                    <a:pt x="109519" y="852183"/>
                  </a:cubicBezTo>
                  <a:lnTo>
                    <a:pt x="92561" y="893231"/>
                  </a:lnTo>
                  <a:lnTo>
                    <a:pt x="58953" y="823779"/>
                  </a:lnTo>
                  <a:cubicBezTo>
                    <a:pt x="-35828" y="579764"/>
                    <a:pt x="-13520" y="293311"/>
                    <a:pt x="105743" y="3133"/>
                  </a:cubicBezTo>
                  <a:lnTo>
                    <a:pt x="107202" y="0"/>
                  </a:lnTo>
                  <a:close/>
                </a:path>
              </a:pathLst>
            </a:custGeom>
            <a:noFill/>
          </p:spPr>
        </p:pic>
        <p:pic>
          <p:nvPicPr>
            <p:cNvPr id="104" name="Afbeelding 103" descr="Afbeelding met verven, Menselijk gezicht, kleding, kunst&#10;&#10;Automatisch gegenereerde beschrijving">
              <a:extLst>
                <a:ext uri="{FF2B5EF4-FFF2-40B4-BE49-F238E27FC236}">
                  <a16:creationId xmlns:a16="http://schemas.microsoft.com/office/drawing/2014/main" id="{ADC897AB-23B2-FF82-FFA4-F84198D2C4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191" t="28910" r="40502" b="58924"/>
            <a:stretch/>
          </p:blipFill>
          <p:spPr bwMode="auto">
            <a:xfrm>
              <a:off x="5266745" y="2145086"/>
              <a:ext cx="1215704" cy="981019"/>
            </a:xfrm>
            <a:custGeom>
              <a:avLst/>
              <a:gdLst>
                <a:gd name="connsiteX0" fmla="*/ 1166143 w 1215704"/>
                <a:gd name="connsiteY0" fmla="*/ 1288 h 981019"/>
                <a:gd name="connsiteX1" fmla="*/ 1215704 w 1215704"/>
                <a:gd name="connsiteY1" fmla="*/ 6672 h 981019"/>
                <a:gd name="connsiteX2" fmla="*/ 1181871 w 1215704"/>
                <a:gd name="connsiteY2" fmla="*/ 55992 h 981019"/>
                <a:gd name="connsiteX3" fmla="*/ 307798 w 1215704"/>
                <a:gd name="connsiteY3" fmla="*/ 823075 h 981019"/>
                <a:gd name="connsiteX4" fmla="*/ 124344 w 1215704"/>
                <a:gd name="connsiteY4" fmla="*/ 923146 h 981019"/>
                <a:gd name="connsiteX5" fmla="*/ 0 w 1215704"/>
                <a:gd name="connsiteY5" fmla="*/ 981019 h 981019"/>
                <a:gd name="connsiteX6" fmla="*/ 31930 w 1215704"/>
                <a:gd name="connsiteY6" fmla="*/ 865030 h 981019"/>
                <a:gd name="connsiteX7" fmla="*/ 760918 w 1215704"/>
                <a:gd name="connsiteY7" fmla="*/ 59683 h 981019"/>
                <a:gd name="connsiteX8" fmla="*/ 1166143 w 1215704"/>
                <a:gd name="connsiteY8" fmla="*/ 1288 h 98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704" h="981019">
                  <a:moveTo>
                    <a:pt x="1166143" y="1288"/>
                  </a:moveTo>
                  <a:lnTo>
                    <a:pt x="1215704" y="6672"/>
                  </a:lnTo>
                  <a:lnTo>
                    <a:pt x="1181871" y="55992"/>
                  </a:lnTo>
                  <a:cubicBezTo>
                    <a:pt x="970689" y="340219"/>
                    <a:pt x="672619" y="608817"/>
                    <a:pt x="307798" y="823075"/>
                  </a:cubicBezTo>
                  <a:cubicBezTo>
                    <a:pt x="246995" y="858785"/>
                    <a:pt x="185776" y="892140"/>
                    <a:pt x="124344" y="923146"/>
                  </a:cubicBezTo>
                  <a:lnTo>
                    <a:pt x="0" y="981019"/>
                  </a:lnTo>
                  <a:lnTo>
                    <a:pt x="31930" y="865030"/>
                  </a:lnTo>
                  <a:cubicBezTo>
                    <a:pt x="156294" y="482204"/>
                    <a:pt x="409116" y="183508"/>
                    <a:pt x="760918" y="59683"/>
                  </a:cubicBezTo>
                  <a:cubicBezTo>
                    <a:pt x="892844" y="13249"/>
                    <a:pt x="1029322" y="-5297"/>
                    <a:pt x="1166143" y="1288"/>
                  </a:cubicBezTo>
                  <a:close/>
                </a:path>
              </a:pathLst>
            </a:custGeom>
            <a:noFill/>
          </p:spPr>
        </p:pic>
        <p:pic>
          <p:nvPicPr>
            <p:cNvPr id="101" name="Afbeelding 100" descr="Afbeelding met verven, Menselijk gezicht, kleding, kunst&#10;&#10;Automatisch gegenereerde beschrijving">
              <a:extLst>
                <a:ext uri="{FF2B5EF4-FFF2-40B4-BE49-F238E27FC236}">
                  <a16:creationId xmlns:a16="http://schemas.microsoft.com/office/drawing/2014/main" id="{2D51A674-A99B-420D-B4FF-5139A244F5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 t="42037" r="100000" b="52211"/>
            <a:stretch/>
          </p:blipFill>
          <p:spPr bwMode="auto">
            <a:xfrm>
              <a:off x="58482" y="3203580"/>
              <a:ext cx="26801" cy="463798"/>
            </a:xfrm>
            <a:custGeom>
              <a:avLst/>
              <a:gdLst>
                <a:gd name="connsiteX0" fmla="*/ 26801 w 26801"/>
                <a:gd name="connsiteY0" fmla="*/ 0 h 463798"/>
                <a:gd name="connsiteX1" fmla="*/ 26801 w 26801"/>
                <a:gd name="connsiteY1" fmla="*/ 463798 h 463798"/>
                <a:gd name="connsiteX2" fmla="*/ 18699 w 26801"/>
                <a:gd name="connsiteY2" fmla="*/ 434260 h 463798"/>
                <a:gd name="connsiteX3" fmla="*/ 15278 w 26801"/>
                <a:gd name="connsiteY3" fmla="*/ 54263 h 463798"/>
                <a:gd name="connsiteX4" fmla="*/ 26801 w 26801"/>
                <a:gd name="connsiteY4" fmla="*/ 0 h 463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01" h="463798">
                  <a:moveTo>
                    <a:pt x="26801" y="0"/>
                  </a:moveTo>
                  <a:lnTo>
                    <a:pt x="26801" y="463798"/>
                  </a:lnTo>
                  <a:lnTo>
                    <a:pt x="18699" y="434260"/>
                  </a:lnTo>
                  <a:cubicBezTo>
                    <a:pt x="-5324" y="314883"/>
                    <a:pt x="-5914" y="186705"/>
                    <a:pt x="15278" y="54263"/>
                  </a:cubicBezTo>
                  <a:lnTo>
                    <a:pt x="26801" y="0"/>
                  </a:lnTo>
                  <a:close/>
                </a:path>
              </a:pathLst>
            </a:custGeom>
            <a:noFill/>
          </p:spPr>
        </p:pic>
        <p:pic>
          <p:nvPicPr>
            <p:cNvPr id="100" name="Afbeelding 99" descr="Afbeelding met verven, Menselijk gezicht, kleding, kunst&#10;&#10;Automatisch gegenereerde beschrijving">
              <a:extLst>
                <a:ext uri="{FF2B5EF4-FFF2-40B4-BE49-F238E27FC236}">
                  <a16:creationId xmlns:a16="http://schemas.microsoft.com/office/drawing/2014/main" id="{39361308-6CC3-6C8F-17E0-CB7B709C13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311" t="43132" r="66396" b="56729"/>
            <a:stretch/>
          </p:blipFill>
          <p:spPr bwMode="auto">
            <a:xfrm>
              <a:off x="3666858" y="3291892"/>
              <a:ext cx="31549" cy="11201"/>
            </a:xfrm>
            <a:custGeom>
              <a:avLst/>
              <a:gdLst>
                <a:gd name="connsiteX0" fmla="*/ 0 w 31549"/>
                <a:gd name="connsiteY0" fmla="*/ 0 h 11201"/>
                <a:gd name="connsiteX1" fmla="*/ 31549 w 31549"/>
                <a:gd name="connsiteY1" fmla="*/ 11201 h 11201"/>
                <a:gd name="connsiteX2" fmla="*/ 19239 w 31549"/>
                <a:gd name="connsiteY2" fmla="*/ 7791 h 11201"/>
                <a:gd name="connsiteX3" fmla="*/ 0 w 31549"/>
                <a:gd name="connsiteY3" fmla="*/ 0 h 11201"/>
              </a:gdLst>
              <a:ahLst/>
              <a:cxnLst>
                <a:cxn ang="0">
                  <a:pos x="connsiteX0" y="connsiteY0"/>
                </a:cxn>
                <a:cxn ang="0">
                  <a:pos x="connsiteX1" y="connsiteY1"/>
                </a:cxn>
                <a:cxn ang="0">
                  <a:pos x="connsiteX2" y="connsiteY2"/>
                </a:cxn>
                <a:cxn ang="0">
                  <a:pos x="connsiteX3" y="connsiteY3"/>
                </a:cxn>
              </a:cxnLst>
              <a:rect l="l" t="t" r="r" b="b"/>
              <a:pathLst>
                <a:path w="31549" h="11201">
                  <a:moveTo>
                    <a:pt x="0" y="0"/>
                  </a:moveTo>
                  <a:lnTo>
                    <a:pt x="31549" y="11201"/>
                  </a:lnTo>
                  <a:lnTo>
                    <a:pt x="19239" y="7791"/>
                  </a:lnTo>
                  <a:lnTo>
                    <a:pt x="0" y="0"/>
                  </a:lnTo>
                  <a:close/>
                </a:path>
              </a:pathLst>
            </a:custGeom>
            <a:noFill/>
          </p:spPr>
        </p:pic>
        <p:pic>
          <p:nvPicPr>
            <p:cNvPr id="99" name="Afbeelding 98" descr="Afbeelding met verven, Menselijk gezicht, kleding, kunst&#10;&#10;Automatisch gegenereerde beschrijving">
              <a:extLst>
                <a:ext uri="{FF2B5EF4-FFF2-40B4-BE49-F238E27FC236}">
                  <a16:creationId xmlns:a16="http://schemas.microsoft.com/office/drawing/2014/main" id="{4834A1DA-9119-29C3-037A-523D7BA168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927" t="44835" r="14435" b="50691"/>
            <a:stretch/>
          </p:blipFill>
          <p:spPr bwMode="auto">
            <a:xfrm>
              <a:off x="8463972" y="3429194"/>
              <a:ext cx="821220" cy="360745"/>
            </a:xfrm>
            <a:custGeom>
              <a:avLst/>
              <a:gdLst>
                <a:gd name="connsiteX0" fmla="*/ 63764 w 821220"/>
                <a:gd name="connsiteY0" fmla="*/ 22 h 360745"/>
                <a:gd name="connsiteX1" fmla="*/ 732435 w 821220"/>
                <a:gd name="connsiteY1" fmla="*/ 280176 h 360745"/>
                <a:gd name="connsiteX2" fmla="*/ 821220 w 821220"/>
                <a:gd name="connsiteY2" fmla="*/ 360562 h 360745"/>
                <a:gd name="connsiteX3" fmla="*/ 809922 w 821220"/>
                <a:gd name="connsiteY3" fmla="*/ 360745 h 360745"/>
                <a:gd name="connsiteX4" fmla="*/ 127807 w 821220"/>
                <a:gd name="connsiteY4" fmla="*/ 102277 h 360745"/>
                <a:gd name="connsiteX5" fmla="*/ 0 w 821220"/>
                <a:gd name="connsiteY5" fmla="*/ 5637 h 360745"/>
                <a:gd name="connsiteX6" fmla="*/ 63764 w 821220"/>
                <a:gd name="connsiteY6" fmla="*/ 22 h 36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220" h="360745">
                  <a:moveTo>
                    <a:pt x="63764" y="22"/>
                  </a:moveTo>
                  <a:cubicBezTo>
                    <a:pt x="283366" y="-1693"/>
                    <a:pt x="515880" y="99712"/>
                    <a:pt x="732435" y="280176"/>
                  </a:cubicBezTo>
                  <a:lnTo>
                    <a:pt x="821220" y="360562"/>
                  </a:lnTo>
                  <a:lnTo>
                    <a:pt x="809922" y="360745"/>
                  </a:lnTo>
                  <a:cubicBezTo>
                    <a:pt x="586366" y="348417"/>
                    <a:pt x="352073" y="257471"/>
                    <a:pt x="127807" y="102277"/>
                  </a:cubicBezTo>
                  <a:lnTo>
                    <a:pt x="0" y="5637"/>
                  </a:lnTo>
                  <a:lnTo>
                    <a:pt x="63764" y="22"/>
                  </a:lnTo>
                  <a:close/>
                </a:path>
              </a:pathLst>
            </a:custGeom>
            <a:noFill/>
          </p:spPr>
        </p:pic>
        <p:pic>
          <p:nvPicPr>
            <p:cNvPr id="97" name="Afbeelding 96" descr="Afbeelding met verven, Menselijk gezicht, kleding, kunst&#10;&#10;Automatisch gegenereerde beschrijving">
              <a:extLst>
                <a:ext uri="{FF2B5EF4-FFF2-40B4-BE49-F238E27FC236}">
                  <a16:creationId xmlns:a16="http://schemas.microsoft.com/office/drawing/2014/main" id="{09F73FA0-AECF-8927-EE3E-6EEFE3DD46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199" t="48592" r="26227" b="35057"/>
            <a:stretch/>
          </p:blipFill>
          <p:spPr bwMode="auto">
            <a:xfrm>
              <a:off x="7740554" y="3732152"/>
              <a:ext cx="276829" cy="1318426"/>
            </a:xfrm>
            <a:custGeom>
              <a:avLst/>
              <a:gdLst>
                <a:gd name="connsiteX0" fmla="*/ 232012 w 276829"/>
                <a:gd name="connsiteY0" fmla="*/ 0 h 1318426"/>
                <a:gd name="connsiteX1" fmla="*/ 240232 w 276829"/>
                <a:gd name="connsiteY1" fmla="*/ 36360 h 1318426"/>
                <a:gd name="connsiteX2" fmla="*/ 72725 w 276829"/>
                <a:gd name="connsiteY2" fmla="*/ 1271336 h 1318426"/>
                <a:gd name="connsiteX3" fmla="*/ 43156 w 276829"/>
                <a:gd name="connsiteY3" fmla="*/ 1318426 h 1318426"/>
                <a:gd name="connsiteX4" fmla="*/ 30947 w 276829"/>
                <a:gd name="connsiteY4" fmla="*/ 1253658 h 1318426"/>
                <a:gd name="connsiteX5" fmla="*/ 228981 w 276829"/>
                <a:gd name="connsiteY5" fmla="*/ 3735 h 1318426"/>
                <a:gd name="connsiteX6" fmla="*/ 232012 w 276829"/>
                <a:gd name="connsiteY6" fmla="*/ 0 h 131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829" h="1318426">
                  <a:moveTo>
                    <a:pt x="232012" y="0"/>
                  </a:moveTo>
                  <a:lnTo>
                    <a:pt x="240232" y="36360"/>
                  </a:lnTo>
                  <a:cubicBezTo>
                    <a:pt x="325136" y="494342"/>
                    <a:pt x="259475" y="936247"/>
                    <a:pt x="72725" y="1271336"/>
                  </a:cubicBezTo>
                  <a:lnTo>
                    <a:pt x="43156" y="1318426"/>
                  </a:lnTo>
                  <a:lnTo>
                    <a:pt x="30947" y="1253658"/>
                  </a:lnTo>
                  <a:cubicBezTo>
                    <a:pt x="-48029" y="748472"/>
                    <a:pt x="26349" y="290385"/>
                    <a:pt x="228981" y="3735"/>
                  </a:cubicBezTo>
                  <a:lnTo>
                    <a:pt x="232012" y="0"/>
                  </a:lnTo>
                  <a:close/>
                </a:path>
              </a:pathLst>
            </a:custGeom>
            <a:noFill/>
          </p:spPr>
        </p:pic>
        <p:pic>
          <p:nvPicPr>
            <p:cNvPr id="96" name="Afbeelding 95" descr="Afbeelding met verven, Menselijk gezicht, kleding, kunst&#10;&#10;Automatisch gegenereerde beschrijving">
              <a:extLst>
                <a:ext uri="{FF2B5EF4-FFF2-40B4-BE49-F238E27FC236}">
                  <a16:creationId xmlns:a16="http://schemas.microsoft.com/office/drawing/2014/main" id="{D08B2D6C-7BFA-C2AB-34F1-A6050B182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22" t="50254" r="79806" b="44124"/>
            <a:stretch/>
          </p:blipFill>
          <p:spPr bwMode="auto">
            <a:xfrm>
              <a:off x="721982" y="3866160"/>
              <a:ext cx="1534565" cy="453329"/>
            </a:xfrm>
            <a:custGeom>
              <a:avLst/>
              <a:gdLst>
                <a:gd name="connsiteX0" fmla="*/ 1263251 w 1534565"/>
                <a:gd name="connsiteY0" fmla="*/ 726 h 453329"/>
                <a:gd name="connsiteX1" fmla="*/ 1528874 w 1534565"/>
                <a:gd name="connsiteY1" fmla="*/ 35603 h 453329"/>
                <a:gd name="connsiteX2" fmla="*/ 1534565 w 1534565"/>
                <a:gd name="connsiteY2" fmla="*/ 37345 h 453329"/>
                <a:gd name="connsiteX3" fmla="*/ 1479812 w 1534565"/>
                <a:gd name="connsiteY3" fmla="*/ 75431 h 453329"/>
                <a:gd name="connsiteX4" fmla="*/ 5691 w 1534565"/>
                <a:gd name="connsiteY4" fmla="*/ 417727 h 453329"/>
                <a:gd name="connsiteX5" fmla="*/ 0 w 1534565"/>
                <a:gd name="connsiteY5" fmla="*/ 415986 h 453329"/>
                <a:gd name="connsiteX6" fmla="*/ 54753 w 1534565"/>
                <a:gd name="connsiteY6" fmla="*/ 377899 h 453329"/>
                <a:gd name="connsiteX7" fmla="*/ 1263251 w 1534565"/>
                <a:gd name="connsiteY7" fmla="*/ 726 h 45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4565" h="453329">
                  <a:moveTo>
                    <a:pt x="1263251" y="726"/>
                  </a:moveTo>
                  <a:cubicBezTo>
                    <a:pt x="1356130" y="3626"/>
                    <a:pt x="1445146" y="15223"/>
                    <a:pt x="1528874" y="35603"/>
                  </a:cubicBezTo>
                  <a:lnTo>
                    <a:pt x="1534565" y="37345"/>
                  </a:lnTo>
                  <a:lnTo>
                    <a:pt x="1479812" y="75431"/>
                  </a:lnTo>
                  <a:cubicBezTo>
                    <a:pt x="975196" y="401961"/>
                    <a:pt x="424330" y="519624"/>
                    <a:pt x="5691" y="417727"/>
                  </a:cubicBezTo>
                  <a:lnTo>
                    <a:pt x="0" y="415986"/>
                  </a:lnTo>
                  <a:lnTo>
                    <a:pt x="54753" y="377899"/>
                  </a:lnTo>
                  <a:cubicBezTo>
                    <a:pt x="458446" y="116675"/>
                    <a:pt x="891739" y="-10874"/>
                    <a:pt x="1263251" y="726"/>
                  </a:cubicBezTo>
                  <a:close/>
                </a:path>
              </a:pathLst>
            </a:custGeom>
            <a:noFill/>
          </p:spPr>
        </p:pic>
        <p:pic>
          <p:nvPicPr>
            <p:cNvPr id="95" name="Afbeelding 94" descr="Afbeelding met verven, Menselijk gezicht, kleding, kunst&#10;&#10;Automatisch gegenereerde beschrijving">
              <a:extLst>
                <a:ext uri="{FF2B5EF4-FFF2-40B4-BE49-F238E27FC236}">
                  <a16:creationId xmlns:a16="http://schemas.microsoft.com/office/drawing/2014/main" id="{1C61655B-69C8-7003-1687-ED4CE7FBCA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505" t="53105" r="73635" b="31600"/>
            <a:stretch/>
          </p:blipFill>
          <p:spPr bwMode="auto">
            <a:xfrm>
              <a:off x="2612522" y="4096064"/>
              <a:ext cx="307525" cy="1233293"/>
            </a:xfrm>
            <a:custGeom>
              <a:avLst/>
              <a:gdLst>
                <a:gd name="connsiteX0" fmla="*/ 25509 w 307525"/>
                <a:gd name="connsiteY0" fmla="*/ 0 h 1233293"/>
                <a:gd name="connsiteX1" fmla="*/ 65808 w 307525"/>
                <a:gd name="connsiteY1" fmla="*/ 34049 h 1233293"/>
                <a:gd name="connsiteX2" fmla="*/ 144811 w 307525"/>
                <a:gd name="connsiteY2" fmla="*/ 124552 h 1233293"/>
                <a:gd name="connsiteX3" fmla="*/ 221309 w 307525"/>
                <a:gd name="connsiteY3" fmla="*/ 1100968 h 1233293"/>
                <a:gd name="connsiteX4" fmla="*/ 166641 w 307525"/>
                <a:gd name="connsiteY4" fmla="*/ 1233293 h 1233293"/>
                <a:gd name="connsiteX5" fmla="*/ 161971 w 307525"/>
                <a:gd name="connsiteY5" fmla="*/ 1221201 h 1233293"/>
                <a:gd name="connsiteX6" fmla="*/ 14319 w 307525"/>
                <a:gd name="connsiteY6" fmla="*/ 70166 h 1233293"/>
                <a:gd name="connsiteX7" fmla="*/ 25509 w 307525"/>
                <a:gd name="connsiteY7" fmla="*/ 0 h 123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5" h="1233293">
                  <a:moveTo>
                    <a:pt x="25509" y="0"/>
                  </a:moveTo>
                  <a:lnTo>
                    <a:pt x="65808" y="34049"/>
                  </a:lnTo>
                  <a:cubicBezTo>
                    <a:pt x="94238" y="61975"/>
                    <a:pt x="120632" y="92139"/>
                    <a:pt x="144811" y="124552"/>
                  </a:cubicBezTo>
                  <a:cubicBezTo>
                    <a:pt x="338244" y="383857"/>
                    <a:pt x="353314" y="738006"/>
                    <a:pt x="221309" y="1100968"/>
                  </a:cubicBezTo>
                  <a:lnTo>
                    <a:pt x="166641" y="1233293"/>
                  </a:lnTo>
                  <a:lnTo>
                    <a:pt x="161971" y="1221201"/>
                  </a:lnTo>
                  <a:cubicBezTo>
                    <a:pt x="18859" y="814602"/>
                    <a:pt x="-26422" y="411423"/>
                    <a:pt x="14319" y="70166"/>
                  </a:cubicBezTo>
                  <a:lnTo>
                    <a:pt x="25509" y="0"/>
                  </a:lnTo>
                  <a:close/>
                </a:path>
              </a:pathLst>
            </a:custGeom>
            <a:noFill/>
          </p:spPr>
        </p:pic>
        <p:pic>
          <p:nvPicPr>
            <p:cNvPr id="94" name="Afbeelding 93" descr="Afbeelding met verven, Menselijk gezicht, kleding, kunst&#10;&#10;Automatisch gegenereerde beschrijving">
              <a:extLst>
                <a:ext uri="{FF2B5EF4-FFF2-40B4-BE49-F238E27FC236}">
                  <a16:creationId xmlns:a16="http://schemas.microsoft.com/office/drawing/2014/main" id="{5C2F7078-B0A3-391D-A7D7-208F619CC6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064" t="56520" r="43598" b="30969"/>
            <a:stretch/>
          </p:blipFill>
          <p:spPr bwMode="auto">
            <a:xfrm>
              <a:off x="5360672" y="4371354"/>
              <a:ext cx="788951" cy="1008831"/>
            </a:xfrm>
            <a:custGeom>
              <a:avLst/>
              <a:gdLst>
                <a:gd name="connsiteX0" fmla="*/ 0 w 788951"/>
                <a:gd name="connsiteY0" fmla="*/ 0 h 1008831"/>
                <a:gd name="connsiteX1" fmla="*/ 4259 w 788951"/>
                <a:gd name="connsiteY1" fmla="*/ 729 h 1008831"/>
                <a:gd name="connsiteX2" fmla="*/ 728158 w 788951"/>
                <a:gd name="connsiteY2" fmla="*/ 778724 h 1008831"/>
                <a:gd name="connsiteX3" fmla="*/ 785581 w 788951"/>
                <a:gd name="connsiteY3" fmla="*/ 984407 h 1008831"/>
                <a:gd name="connsiteX4" fmla="*/ 788951 w 788951"/>
                <a:gd name="connsiteY4" fmla="*/ 1008831 h 1008831"/>
                <a:gd name="connsiteX5" fmla="*/ 767811 w 788951"/>
                <a:gd name="connsiteY5" fmla="*/ 996353 h 1008831"/>
                <a:gd name="connsiteX6" fmla="*/ 46336 w 788951"/>
                <a:gd name="connsiteY6" fmla="*/ 117027 h 1008831"/>
                <a:gd name="connsiteX7" fmla="*/ 0 w 788951"/>
                <a:gd name="connsiteY7" fmla="*/ 0 h 100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8951" h="1008831">
                  <a:moveTo>
                    <a:pt x="0" y="0"/>
                  </a:moveTo>
                  <a:lnTo>
                    <a:pt x="4259" y="729"/>
                  </a:lnTo>
                  <a:cubicBezTo>
                    <a:pt x="292879" y="69301"/>
                    <a:pt x="582757" y="365621"/>
                    <a:pt x="728158" y="778724"/>
                  </a:cubicBezTo>
                  <a:cubicBezTo>
                    <a:pt x="752392" y="847575"/>
                    <a:pt x="771465" y="916410"/>
                    <a:pt x="785581" y="984407"/>
                  </a:cubicBezTo>
                  <a:lnTo>
                    <a:pt x="788951" y="1008831"/>
                  </a:lnTo>
                  <a:lnTo>
                    <a:pt x="767811" y="996353"/>
                  </a:lnTo>
                  <a:cubicBezTo>
                    <a:pt x="473173" y="803386"/>
                    <a:pt x="214858" y="498605"/>
                    <a:pt x="46336" y="117027"/>
                  </a:cubicBezTo>
                  <a:lnTo>
                    <a:pt x="0" y="0"/>
                  </a:lnTo>
                  <a:close/>
                </a:path>
              </a:pathLst>
            </a:custGeom>
            <a:noFill/>
          </p:spPr>
        </p:pic>
        <p:pic>
          <p:nvPicPr>
            <p:cNvPr id="93" name="Afbeelding 92" descr="Afbeelding met verven, Menselijk gezicht, kleding, kunst&#10;&#10;Automatisch gegenereerde beschrijving">
              <a:extLst>
                <a:ext uri="{FF2B5EF4-FFF2-40B4-BE49-F238E27FC236}">
                  <a16:creationId xmlns:a16="http://schemas.microsoft.com/office/drawing/2014/main" id="{95BB715E-C35E-A179-C2BA-53E175E02C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820" t="60000" r="54820" b="24686"/>
            <a:stretch/>
          </p:blipFill>
          <p:spPr bwMode="auto">
            <a:xfrm>
              <a:off x="4689282" y="4652002"/>
              <a:ext cx="253729" cy="1234811"/>
            </a:xfrm>
            <a:custGeom>
              <a:avLst/>
              <a:gdLst>
                <a:gd name="connsiteX0" fmla="*/ 104813 w 253729"/>
                <a:gd name="connsiteY0" fmla="*/ 0 h 1234811"/>
                <a:gd name="connsiteX1" fmla="*/ 147137 w 253729"/>
                <a:gd name="connsiteY1" fmla="*/ 132891 h 1234811"/>
                <a:gd name="connsiteX2" fmla="*/ 239411 w 253729"/>
                <a:gd name="connsiteY2" fmla="*/ 1110049 h 1234811"/>
                <a:gd name="connsiteX3" fmla="*/ 219514 w 253729"/>
                <a:gd name="connsiteY3" fmla="*/ 1234811 h 1234811"/>
                <a:gd name="connsiteX4" fmla="*/ 172264 w 253729"/>
                <a:gd name="connsiteY4" fmla="*/ 1155941 h 1234811"/>
                <a:gd name="connsiteX5" fmla="*/ 88199 w 253729"/>
                <a:gd name="connsiteY5" fmla="*/ 959635 h 1234811"/>
                <a:gd name="connsiteX6" fmla="*/ 86201 w 253729"/>
                <a:gd name="connsiteY6" fmla="*/ 30894 h 1234811"/>
                <a:gd name="connsiteX7" fmla="*/ 104813 w 253729"/>
                <a:gd name="connsiteY7" fmla="*/ 0 h 123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729" h="1234811">
                  <a:moveTo>
                    <a:pt x="104813" y="0"/>
                  </a:moveTo>
                  <a:lnTo>
                    <a:pt x="147137" y="132891"/>
                  </a:lnTo>
                  <a:cubicBezTo>
                    <a:pt x="246053" y="479543"/>
                    <a:pt x="274331" y="817543"/>
                    <a:pt x="239411" y="1110049"/>
                  </a:cubicBezTo>
                  <a:lnTo>
                    <a:pt x="219514" y="1234811"/>
                  </a:lnTo>
                  <a:lnTo>
                    <a:pt x="172264" y="1155941"/>
                  </a:lnTo>
                  <a:cubicBezTo>
                    <a:pt x="140679" y="1094092"/>
                    <a:pt x="112433" y="1028486"/>
                    <a:pt x="88199" y="959635"/>
                  </a:cubicBezTo>
                  <a:cubicBezTo>
                    <a:pt x="-32968" y="615383"/>
                    <a:pt x="-25127" y="271508"/>
                    <a:pt x="86201" y="30894"/>
                  </a:cubicBezTo>
                  <a:lnTo>
                    <a:pt x="104813" y="0"/>
                  </a:lnTo>
                  <a:close/>
                </a:path>
              </a:pathLst>
            </a:custGeom>
            <a:noFill/>
          </p:spPr>
        </p:pic>
        <p:pic>
          <p:nvPicPr>
            <p:cNvPr id="90" name="Afbeelding 89" descr="Afbeelding met verven, Menselijk gezicht, kleding, kunst&#10;&#10;Automatisch gegenereerde beschrijving">
              <a:extLst>
                <a:ext uri="{FF2B5EF4-FFF2-40B4-BE49-F238E27FC236}">
                  <a16:creationId xmlns:a16="http://schemas.microsoft.com/office/drawing/2014/main" id="{19BB2450-76F6-9FFB-5476-823B18148C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190" t="68129" r="31584" b="28261"/>
            <a:stretch/>
          </p:blipFill>
          <p:spPr bwMode="auto">
            <a:xfrm>
              <a:off x="6664434" y="5307487"/>
              <a:ext cx="776964" cy="291103"/>
            </a:xfrm>
            <a:custGeom>
              <a:avLst/>
              <a:gdLst>
                <a:gd name="connsiteX0" fmla="*/ 415546 w 776964"/>
                <a:gd name="connsiteY0" fmla="*/ 333 h 291103"/>
                <a:gd name="connsiteX1" fmla="*/ 773501 w 776964"/>
                <a:gd name="connsiteY1" fmla="*/ 107523 h 291103"/>
                <a:gd name="connsiteX2" fmla="*/ 776964 w 776964"/>
                <a:gd name="connsiteY2" fmla="*/ 109924 h 291103"/>
                <a:gd name="connsiteX3" fmla="*/ 663983 w 776964"/>
                <a:gd name="connsiteY3" fmla="*/ 176966 h 291103"/>
                <a:gd name="connsiteX4" fmla="*/ 536754 w 776964"/>
                <a:gd name="connsiteY4" fmla="*/ 231420 h 291103"/>
                <a:gd name="connsiteX5" fmla="*/ 131528 w 776964"/>
                <a:gd name="connsiteY5" fmla="*/ 289815 h 291103"/>
                <a:gd name="connsiteX6" fmla="*/ 0 w 776964"/>
                <a:gd name="connsiteY6" fmla="*/ 275526 h 291103"/>
                <a:gd name="connsiteX7" fmla="*/ 48640 w 776964"/>
                <a:gd name="connsiteY7" fmla="*/ 194785 h 291103"/>
                <a:gd name="connsiteX8" fmla="*/ 276273 w 776964"/>
                <a:gd name="connsiteY8" fmla="*/ 26581 h 291103"/>
                <a:gd name="connsiteX9" fmla="*/ 415546 w 776964"/>
                <a:gd name="connsiteY9" fmla="*/ 333 h 29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964" h="291103">
                  <a:moveTo>
                    <a:pt x="415546" y="333"/>
                  </a:moveTo>
                  <a:cubicBezTo>
                    <a:pt x="533943" y="-4012"/>
                    <a:pt x="656776" y="34394"/>
                    <a:pt x="773501" y="107523"/>
                  </a:cubicBezTo>
                  <a:lnTo>
                    <a:pt x="776964" y="109924"/>
                  </a:lnTo>
                  <a:lnTo>
                    <a:pt x="663983" y="176966"/>
                  </a:lnTo>
                  <a:cubicBezTo>
                    <a:pt x="623158" y="197732"/>
                    <a:pt x="580730" y="215942"/>
                    <a:pt x="536754" y="231420"/>
                  </a:cubicBezTo>
                  <a:cubicBezTo>
                    <a:pt x="404828" y="277855"/>
                    <a:pt x="268350" y="296401"/>
                    <a:pt x="131528" y="289815"/>
                  </a:cubicBezTo>
                  <a:lnTo>
                    <a:pt x="0" y="275526"/>
                  </a:lnTo>
                  <a:lnTo>
                    <a:pt x="48640" y="194785"/>
                  </a:lnTo>
                  <a:cubicBezTo>
                    <a:pt x="109321" y="116708"/>
                    <a:pt x="185743" y="58445"/>
                    <a:pt x="276273" y="26581"/>
                  </a:cubicBezTo>
                  <a:cubicBezTo>
                    <a:pt x="321538" y="10649"/>
                    <a:pt x="368187" y="2071"/>
                    <a:pt x="415546" y="333"/>
                  </a:cubicBezTo>
                  <a:close/>
                </a:path>
              </a:pathLst>
            </a:custGeom>
            <a:noFill/>
          </p:spPr>
        </p:pic>
      </p:grpSp>
    </p:spTree>
    <p:extLst>
      <p:ext uri="{BB962C8B-B14F-4D97-AF65-F5344CB8AC3E}">
        <p14:creationId xmlns:p14="http://schemas.microsoft.com/office/powerpoint/2010/main" val="114655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070A355-AFE2-95CC-B8D1-AC26BE054533}"/>
            </a:ext>
          </a:extLst>
        </p:cNvPr>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21234795-1900-C957-421F-224A01602FCC}"/>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Ovaal 8">
            <a:extLst>
              <a:ext uri="{FF2B5EF4-FFF2-40B4-BE49-F238E27FC236}">
                <a16:creationId xmlns:a16="http://schemas.microsoft.com/office/drawing/2014/main" id="{AF90DA99-40FF-2357-E18A-63B586C48D93}"/>
              </a:ext>
            </a:extLst>
          </p:cNvPr>
          <p:cNvSpPr/>
          <p:nvPr/>
        </p:nvSpPr>
        <p:spPr>
          <a:xfrm>
            <a:off x="5433218" y="2766219"/>
            <a:ext cx="1325563" cy="1325563"/>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 name="Titel 1">
            <a:extLst>
              <a:ext uri="{FF2B5EF4-FFF2-40B4-BE49-F238E27FC236}">
                <a16:creationId xmlns:a16="http://schemas.microsoft.com/office/drawing/2014/main" id="{59092FE1-95AD-D086-4EBA-11445F73FDAD}"/>
              </a:ext>
            </a:extLst>
          </p:cNvPr>
          <p:cNvSpPr>
            <a:spLocks noGrp="1"/>
          </p:cNvSpPr>
          <p:nvPr>
            <p:ph type="title"/>
          </p:nvPr>
        </p:nvSpPr>
        <p:spPr>
          <a:xfrm>
            <a:off x="5766955" y="2766219"/>
            <a:ext cx="658090" cy="1325563"/>
          </a:xfrm>
          <a:noFill/>
        </p:spPr>
        <p:txBody>
          <a:bodyPr/>
          <a:lstStyle/>
          <a:p>
            <a:pPr algn="ctr"/>
            <a:r>
              <a:rPr lang="nl-NL" dirty="0">
                <a:solidFill>
                  <a:schemeClr val="bg1"/>
                </a:solidFill>
                <a:latin typeface="Cambria" panose="02040503050406030204" pitchFamily="18" charset="0"/>
                <a:ea typeface="Cambria" panose="02040503050406030204" pitchFamily="18" charset="0"/>
              </a:rPr>
              <a:t>?</a:t>
            </a:r>
            <a:endParaRPr lang="nl-NL" dirty="0">
              <a:solidFill>
                <a:schemeClr val="bg1"/>
              </a:solidFill>
            </a:endParaRPr>
          </a:p>
        </p:txBody>
      </p:sp>
      <p:sp>
        <p:nvSpPr>
          <p:cNvPr id="3" name="Tijdelijke aanduiding voor inhoud 2">
            <a:extLst>
              <a:ext uri="{FF2B5EF4-FFF2-40B4-BE49-F238E27FC236}">
                <a16:creationId xmlns:a16="http://schemas.microsoft.com/office/drawing/2014/main" id="{D595B6A2-5F09-49F1-193D-54729E8FFFD9}"/>
              </a:ext>
            </a:extLst>
          </p:cNvPr>
          <p:cNvSpPr>
            <a:spLocks noGrp="1"/>
          </p:cNvSpPr>
          <p:nvPr>
            <p:ph idx="1"/>
          </p:nvPr>
        </p:nvSpPr>
        <p:spPr>
          <a:xfrm>
            <a:off x="2277979" y="1565672"/>
            <a:ext cx="3347580" cy="1325563"/>
          </a:xfrm>
        </p:spPr>
        <p:txBody>
          <a:bodyPr>
            <a:noAutofit/>
          </a:bodyPr>
          <a:lstStyle/>
          <a:p>
            <a:pPr marL="0" indent="0">
              <a:buNone/>
            </a:pPr>
            <a:r>
              <a:rPr lang="nl-NL" sz="3200" dirty="0">
                <a:solidFill>
                  <a:schemeClr val="bg1"/>
                </a:solidFill>
              </a:rPr>
              <a:t>Verschillende perspectieven &amp; standpunten</a:t>
            </a:r>
          </a:p>
        </p:txBody>
      </p:sp>
      <p:sp>
        <p:nvSpPr>
          <p:cNvPr id="8" name="Titel 1">
            <a:extLst>
              <a:ext uri="{FF2B5EF4-FFF2-40B4-BE49-F238E27FC236}">
                <a16:creationId xmlns:a16="http://schemas.microsoft.com/office/drawing/2014/main" id="{7C2586A3-2E21-697B-6BB3-229E5043895D}"/>
              </a:ext>
            </a:extLst>
          </p:cNvPr>
          <p:cNvSpPr txBox="1">
            <a:spLocks/>
          </p:cNvSpPr>
          <p:nvPr/>
        </p:nvSpPr>
        <p:spPr>
          <a:xfrm>
            <a:off x="838200" y="365125"/>
            <a:ext cx="107676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Burgerschapsonderwijs, nu zelf aan de slag!</a:t>
            </a:r>
            <a:endParaRPr lang="en-GB" dirty="0">
              <a:solidFill>
                <a:schemeClr val="bg1"/>
              </a:solidFill>
              <a:latin typeface="Cambria" panose="02040503050406030204" pitchFamily="18" charset="0"/>
              <a:ea typeface="Cambria" panose="02040503050406030204" pitchFamily="18" charset="0"/>
            </a:endParaRPr>
          </a:p>
        </p:txBody>
      </p:sp>
      <p:sp>
        <p:nvSpPr>
          <p:cNvPr id="10" name="Tijdelijke aanduiding voor inhoud 2">
            <a:extLst>
              <a:ext uri="{FF2B5EF4-FFF2-40B4-BE49-F238E27FC236}">
                <a16:creationId xmlns:a16="http://schemas.microsoft.com/office/drawing/2014/main" id="{F2D51E32-5EB1-66E3-8D98-C04D2630DED8}"/>
              </a:ext>
            </a:extLst>
          </p:cNvPr>
          <p:cNvSpPr txBox="1">
            <a:spLocks/>
          </p:cNvSpPr>
          <p:nvPr/>
        </p:nvSpPr>
        <p:spPr>
          <a:xfrm>
            <a:off x="6758780" y="1574404"/>
            <a:ext cx="3572336"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NL" sz="3200" dirty="0">
                <a:solidFill>
                  <a:schemeClr val="bg1"/>
                </a:solidFill>
              </a:rPr>
              <a:t>Kritisch denken</a:t>
            </a:r>
          </a:p>
        </p:txBody>
      </p:sp>
      <p:sp>
        <p:nvSpPr>
          <p:cNvPr id="11" name="Tijdelijke aanduiding voor inhoud 2">
            <a:extLst>
              <a:ext uri="{FF2B5EF4-FFF2-40B4-BE49-F238E27FC236}">
                <a16:creationId xmlns:a16="http://schemas.microsoft.com/office/drawing/2014/main" id="{1CB7F050-7D44-2392-FDC9-E21CC06B577E}"/>
              </a:ext>
            </a:extLst>
          </p:cNvPr>
          <p:cNvSpPr txBox="1">
            <a:spLocks/>
          </p:cNvSpPr>
          <p:nvPr/>
        </p:nvSpPr>
        <p:spPr>
          <a:xfrm>
            <a:off x="1728136" y="4112928"/>
            <a:ext cx="1796199" cy="761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200" dirty="0">
                <a:solidFill>
                  <a:schemeClr val="bg1"/>
                </a:solidFill>
              </a:rPr>
              <a:t>Idealen</a:t>
            </a:r>
          </a:p>
        </p:txBody>
      </p:sp>
      <p:sp>
        <p:nvSpPr>
          <p:cNvPr id="12" name="Tijdelijke aanduiding voor inhoud 2">
            <a:extLst>
              <a:ext uri="{FF2B5EF4-FFF2-40B4-BE49-F238E27FC236}">
                <a16:creationId xmlns:a16="http://schemas.microsoft.com/office/drawing/2014/main" id="{59906DBF-1344-5765-BA82-E1307713D2BC}"/>
              </a:ext>
            </a:extLst>
          </p:cNvPr>
          <p:cNvSpPr txBox="1">
            <a:spLocks/>
          </p:cNvSpPr>
          <p:nvPr/>
        </p:nvSpPr>
        <p:spPr>
          <a:xfrm>
            <a:off x="7929439" y="3295251"/>
            <a:ext cx="3326824" cy="1790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200" dirty="0">
                <a:solidFill>
                  <a:schemeClr val="bg1"/>
                </a:solidFill>
              </a:rPr>
              <a:t>Kennis en het maatschappelijk debat</a:t>
            </a:r>
          </a:p>
        </p:txBody>
      </p:sp>
      <p:sp>
        <p:nvSpPr>
          <p:cNvPr id="13" name="Tijdelijke aanduiding voor inhoud 2">
            <a:extLst>
              <a:ext uri="{FF2B5EF4-FFF2-40B4-BE49-F238E27FC236}">
                <a16:creationId xmlns:a16="http://schemas.microsoft.com/office/drawing/2014/main" id="{396C352E-5958-D6F1-4727-EF28A20A23A2}"/>
              </a:ext>
            </a:extLst>
          </p:cNvPr>
          <p:cNvSpPr txBox="1">
            <a:spLocks/>
          </p:cNvSpPr>
          <p:nvPr/>
        </p:nvSpPr>
        <p:spPr>
          <a:xfrm>
            <a:off x="3888096" y="4540745"/>
            <a:ext cx="3141519"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3200" dirty="0">
              <a:solidFill>
                <a:schemeClr val="bg1"/>
              </a:solidFill>
            </a:endParaRPr>
          </a:p>
        </p:txBody>
      </p:sp>
      <p:sp>
        <p:nvSpPr>
          <p:cNvPr id="6" name="Tijdelijke aanduiding voor inhoud 2">
            <a:extLst>
              <a:ext uri="{FF2B5EF4-FFF2-40B4-BE49-F238E27FC236}">
                <a16:creationId xmlns:a16="http://schemas.microsoft.com/office/drawing/2014/main" id="{83BC9DE5-27FC-EBD8-0F6B-24C8F8175441}"/>
              </a:ext>
            </a:extLst>
          </p:cNvPr>
          <p:cNvSpPr txBox="1">
            <a:spLocks/>
          </p:cNvSpPr>
          <p:nvPr/>
        </p:nvSpPr>
        <p:spPr>
          <a:xfrm>
            <a:off x="4751255" y="4540744"/>
            <a:ext cx="3347580"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200" dirty="0">
                <a:solidFill>
                  <a:schemeClr val="bg1"/>
                </a:solidFill>
              </a:rPr>
              <a:t>(Ethische) vraagstukken in de maatschappij</a:t>
            </a:r>
          </a:p>
          <a:p>
            <a:pPr marL="0" indent="0">
              <a:buFont typeface="Arial" panose="020B0604020202020204" pitchFamily="34" charset="0"/>
              <a:buNone/>
            </a:pPr>
            <a:endParaRPr lang="nl-NL" sz="3200" dirty="0">
              <a:solidFill>
                <a:schemeClr val="bg1"/>
              </a:solidFill>
            </a:endParaRPr>
          </a:p>
        </p:txBody>
      </p:sp>
    </p:spTree>
    <p:extLst>
      <p:ext uri="{BB962C8B-B14F-4D97-AF65-F5344CB8AC3E}">
        <p14:creationId xmlns:p14="http://schemas.microsoft.com/office/powerpoint/2010/main" val="1844178947"/>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DC160-2814-2FEE-1FB8-461FDF409416}"/>
              </a:ext>
            </a:extLst>
          </p:cNvPr>
          <p:cNvSpPr>
            <a:spLocks noGrp="1"/>
          </p:cNvSpPr>
          <p:nvPr>
            <p:ph type="title"/>
          </p:nvPr>
        </p:nvSpPr>
        <p:spPr>
          <a:xfrm>
            <a:off x="3624984" y="1128094"/>
            <a:ext cx="5262386" cy="1415270"/>
          </a:xfrm>
        </p:spPr>
        <p:txBody>
          <a:bodyPr anchor="t">
            <a:normAutofit/>
          </a:bodyPr>
          <a:lstStyle/>
          <a:p>
            <a:r>
              <a:rPr lang="nl-NL" sz="3200" dirty="0">
                <a:solidFill>
                  <a:schemeClr val="bg1"/>
                </a:solidFill>
                <a:latin typeface="Cambria" panose="02040503050406030204" pitchFamily="18" charset="0"/>
                <a:ea typeface="Cambria" panose="02040503050406030204" pitchFamily="18" charset="0"/>
              </a:rPr>
              <a:t>Dankjewel voor jullie aandacht!</a:t>
            </a:r>
            <a:endParaRPr lang="en-GB" sz="3200" dirty="0">
              <a:solidFill>
                <a:schemeClr val="bg1"/>
              </a:solidFill>
              <a:latin typeface="Cambria" panose="02040503050406030204" pitchFamily="18" charset="0"/>
              <a:ea typeface="Cambria" panose="02040503050406030204" pitchFamily="18" charset="0"/>
            </a:endParaRPr>
          </a:p>
        </p:txBody>
      </p:sp>
      <p:grpSp>
        <p:nvGrpSpPr>
          <p:cNvPr id="11" name="Groep 10">
            <a:extLst>
              <a:ext uri="{FF2B5EF4-FFF2-40B4-BE49-F238E27FC236}">
                <a16:creationId xmlns:a16="http://schemas.microsoft.com/office/drawing/2014/main" id="{C8DF331B-83AD-EBBD-4B40-15A1F91CFB97}"/>
              </a:ext>
            </a:extLst>
          </p:cNvPr>
          <p:cNvGrpSpPr/>
          <p:nvPr/>
        </p:nvGrpSpPr>
        <p:grpSpPr>
          <a:xfrm>
            <a:off x="8052604" y="1"/>
            <a:ext cx="4405802" cy="6857999"/>
            <a:chOff x="7786198" y="1"/>
            <a:chExt cx="4405802" cy="6857999"/>
          </a:xfrm>
        </p:grpSpPr>
        <p:pic>
          <p:nvPicPr>
            <p:cNvPr id="7" name="Tijdelijke aanduiding voor inhoud 6" descr="Afbeelding met kleding, persoon, schoeisel, jeans&#10;&#10;Automatisch gegenereerde beschrijving">
              <a:extLst>
                <a:ext uri="{FF2B5EF4-FFF2-40B4-BE49-F238E27FC236}">
                  <a16:creationId xmlns:a16="http://schemas.microsoft.com/office/drawing/2014/main" id="{91E8C9D0-659E-2F27-C248-FB0026510027}"/>
                </a:ext>
              </a:extLst>
            </p:cNvPr>
            <p:cNvPicPr>
              <a:picLocks noChangeAspect="1"/>
            </p:cNvPicPr>
            <p:nvPr/>
          </p:nvPicPr>
          <p:blipFill rotWithShape="1">
            <a:blip r:embed="rId3">
              <a:extLst>
                <a:ext uri="{28A0092B-C50C-407E-A947-70E740481C1C}">
                  <a14:useLocalDpi xmlns:a14="http://schemas.microsoft.com/office/drawing/2010/main" val="0"/>
                </a:ext>
              </a:extLst>
            </a:blip>
            <a:srcRect l="9740" r="47459"/>
            <a:stretch/>
          </p:blipFill>
          <p:spPr>
            <a:xfrm>
              <a:off x="7786198" y="3429000"/>
              <a:ext cx="2609185" cy="3429000"/>
            </a:xfrm>
            <a:prstGeom prst="rect">
              <a:avLst/>
            </a:prstGeom>
          </p:spPr>
        </p:pic>
        <p:pic>
          <p:nvPicPr>
            <p:cNvPr id="10" name="Tijdelijke aanduiding voor inhoud 6" descr="Afbeelding met kleding, persoon, schoeisel, jeans&#10;&#10;Automatisch gegenereerde beschrijving">
              <a:extLst>
                <a:ext uri="{FF2B5EF4-FFF2-40B4-BE49-F238E27FC236}">
                  <a16:creationId xmlns:a16="http://schemas.microsoft.com/office/drawing/2014/main" id="{BFF84765-0626-0A2B-65D1-2F5EC35D9F11}"/>
                </a:ext>
              </a:extLst>
            </p:cNvPr>
            <p:cNvPicPr>
              <a:picLocks noChangeAspect="1"/>
            </p:cNvPicPr>
            <p:nvPr/>
          </p:nvPicPr>
          <p:blipFill rotWithShape="1">
            <a:blip r:embed="rId3">
              <a:extLst>
                <a:ext uri="{28A0092B-C50C-407E-A947-70E740481C1C}">
                  <a14:useLocalDpi xmlns:a14="http://schemas.microsoft.com/office/drawing/2010/main" val="0"/>
                </a:ext>
              </a:extLst>
            </a:blip>
            <a:srcRect l="58772" t="698" r="3274" b="-698"/>
            <a:stretch/>
          </p:blipFill>
          <p:spPr>
            <a:xfrm>
              <a:off x="9878291" y="3429000"/>
              <a:ext cx="2313709" cy="3429000"/>
            </a:xfrm>
            <a:prstGeom prst="rect">
              <a:avLst/>
            </a:prstGeom>
          </p:spPr>
        </p:pic>
        <p:pic>
          <p:nvPicPr>
            <p:cNvPr id="5" name="Afbeelding 4">
              <a:extLst>
                <a:ext uri="{FF2B5EF4-FFF2-40B4-BE49-F238E27FC236}">
                  <a16:creationId xmlns:a16="http://schemas.microsoft.com/office/drawing/2014/main" id="{466D70A4-043B-2BA3-261E-ED9D2C35623E}"/>
                </a:ext>
              </a:extLst>
            </p:cNvPr>
            <p:cNvPicPr>
              <a:picLocks noChangeAspect="1"/>
            </p:cNvPicPr>
            <p:nvPr/>
          </p:nvPicPr>
          <p:blipFill rotWithShape="1">
            <a:blip r:embed="rId4"/>
            <a:srcRect l="15488" t="2" r="4853" b="2"/>
            <a:stretch/>
          </p:blipFill>
          <p:spPr>
            <a:xfrm>
              <a:off x="7786198" y="1"/>
              <a:ext cx="4405801" cy="3429000"/>
            </a:xfrm>
            <a:prstGeom prst="rect">
              <a:avLst/>
            </a:prstGeom>
          </p:spPr>
        </p:pic>
      </p:grpSp>
      <p:sp>
        <p:nvSpPr>
          <p:cNvPr id="31" name="Content Placeholder 10">
            <a:extLst>
              <a:ext uri="{FF2B5EF4-FFF2-40B4-BE49-F238E27FC236}">
                <a16:creationId xmlns:a16="http://schemas.microsoft.com/office/drawing/2014/main" id="{838830C4-0221-9862-41E3-8525902DD999}"/>
              </a:ext>
            </a:extLst>
          </p:cNvPr>
          <p:cNvSpPr>
            <a:spLocks noGrp="1"/>
          </p:cNvSpPr>
          <p:nvPr>
            <p:ph idx="1"/>
          </p:nvPr>
        </p:nvSpPr>
        <p:spPr>
          <a:xfrm>
            <a:off x="3624984" y="5619498"/>
            <a:ext cx="5906562" cy="422732"/>
          </a:xfrm>
        </p:spPr>
        <p:txBody>
          <a:bodyPr>
            <a:normAutofit/>
          </a:bodyPr>
          <a:lstStyle/>
          <a:p>
            <a:pPr marL="0" indent="0">
              <a:buNone/>
            </a:pPr>
            <a:r>
              <a:rPr lang="en-US" sz="2000" dirty="0">
                <a:solidFill>
                  <a:schemeClr val="bg1"/>
                </a:solidFill>
                <a:latin typeface="Cambria" panose="02040503050406030204" pitchFamily="18" charset="0"/>
                <a:ea typeface="Cambria" panose="02040503050406030204" pitchFamily="18" charset="0"/>
              </a:rPr>
              <a:t>Robin de Leeuw</a:t>
            </a:r>
          </a:p>
          <a:p>
            <a:pPr marL="0" indent="0">
              <a:buNone/>
            </a:pPr>
            <a:endParaRPr lang="en-US" sz="2000" dirty="0">
              <a:solidFill>
                <a:schemeClr val="bg1"/>
              </a:solidFill>
              <a:latin typeface="Cambria" panose="02040503050406030204" pitchFamily="18" charset="0"/>
              <a:ea typeface="Cambria" panose="02040503050406030204" pitchFamily="18" charset="0"/>
            </a:endParaRPr>
          </a:p>
        </p:txBody>
      </p:sp>
      <p:sp>
        <p:nvSpPr>
          <p:cNvPr id="3" name="Rechthoek 2">
            <a:extLst>
              <a:ext uri="{FF2B5EF4-FFF2-40B4-BE49-F238E27FC236}">
                <a16:creationId xmlns:a16="http://schemas.microsoft.com/office/drawing/2014/main" id="{549F52E5-2824-4ECE-27B6-9E318A80661D}"/>
              </a:ext>
            </a:extLst>
          </p:cNvPr>
          <p:cNvSpPr/>
          <p:nvPr/>
        </p:nvSpPr>
        <p:spPr>
          <a:xfrm>
            <a:off x="5964906" y="742675"/>
            <a:ext cx="948977" cy="2569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6" name="Picture 2">
            <a:extLst>
              <a:ext uri="{FF2B5EF4-FFF2-40B4-BE49-F238E27FC236}">
                <a16:creationId xmlns:a16="http://schemas.microsoft.com/office/drawing/2014/main" id="{4E6F2741-00FC-4D66-63DC-ACAAD8B87D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621" t="4546" r="45" b="4546"/>
          <a:stretch/>
        </p:blipFill>
        <p:spPr bwMode="auto">
          <a:xfrm>
            <a:off x="-1572" y="0"/>
            <a:ext cx="3610825"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0F9730CB-4BFE-B8E1-5B5B-2178478ECD71}"/>
              </a:ext>
            </a:extLst>
          </p:cNvPr>
          <p:cNvSpPr/>
          <p:nvPr/>
        </p:nvSpPr>
        <p:spPr>
          <a:xfrm flipH="1">
            <a:off x="9547277" y="-10"/>
            <a:ext cx="5542132" cy="6858000"/>
          </a:xfrm>
          <a:prstGeom prst="rect">
            <a:avLst/>
          </a:prstGeom>
          <a:gradFill flip="none" rotWithShape="1">
            <a:gsLst>
              <a:gs pos="71000">
                <a:schemeClr val="tx1">
                  <a:alpha val="50000"/>
                </a:schemeClr>
              </a:gs>
              <a:gs pos="37000">
                <a:schemeClr val="tx1"/>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D1E09CDA-714A-086D-7AF6-43FB2E0192A4}"/>
              </a:ext>
            </a:extLst>
          </p:cNvPr>
          <p:cNvPicPr>
            <a:picLocks noChangeAspect="1"/>
          </p:cNvPicPr>
          <p:nvPr/>
        </p:nvPicPr>
        <p:blipFill>
          <a:blip r:embed="rId6"/>
          <a:stretch>
            <a:fillRect/>
          </a:stretch>
        </p:blipFill>
        <p:spPr>
          <a:xfrm>
            <a:off x="5701346" y="4572572"/>
            <a:ext cx="2162883" cy="2196287"/>
          </a:xfrm>
          <a:prstGeom prst="rect">
            <a:avLst/>
          </a:prstGeom>
        </p:spPr>
      </p:pic>
      <p:pic>
        <p:nvPicPr>
          <p:cNvPr id="2050" name="Picture 2" descr="Linkedin Logo: valor, história, PNG">
            <a:extLst>
              <a:ext uri="{FF2B5EF4-FFF2-40B4-BE49-F238E27FC236}">
                <a16:creationId xmlns:a16="http://schemas.microsoft.com/office/drawing/2014/main" id="{0FC799D0-175D-4863-F826-60A1F8CB2A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3363" y="5994186"/>
            <a:ext cx="1854219" cy="104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90546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4" descr="Leo Constellation Zodiac Sign Leo Constellation Lines Stock Photo -  Download Image Now - iStock">
            <a:extLst>
              <a:ext uri="{FF2B5EF4-FFF2-40B4-BE49-F238E27FC236}">
                <a16:creationId xmlns:a16="http://schemas.microsoft.com/office/drawing/2014/main" id="{0D7B1D71-714C-FB4E-E221-8CA1CF9B0EA2}"/>
              </a:ext>
            </a:extLst>
          </p:cNvPr>
          <p:cNvPicPr>
            <a:picLocks noChangeAspect="1" noChangeArrowheads="1"/>
          </p:cNvPicPr>
          <p:nvPr/>
        </p:nvPicPr>
        <p:blipFill>
          <a:blip r:embed="rId3">
            <a:biLevel thresh="25000"/>
            <a:alphaModFix amt="20000"/>
            <a:extLst>
              <a:ext uri="{28A0092B-C50C-407E-A947-70E740481C1C}">
                <a14:useLocalDpi xmlns:a14="http://schemas.microsoft.com/office/drawing/2010/main" val="0"/>
              </a:ext>
            </a:extLst>
          </a:blip>
          <a:srcRect/>
          <a:stretch>
            <a:fillRect/>
          </a:stretch>
        </p:blipFill>
        <p:spPr bwMode="auto">
          <a:xfrm>
            <a:off x="501215"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hthoek 17">
            <a:extLst>
              <a:ext uri="{FF2B5EF4-FFF2-40B4-BE49-F238E27FC236}">
                <a16:creationId xmlns:a16="http://schemas.microsoft.com/office/drawing/2014/main" id="{32FFD157-736A-3071-2A1C-A75601073702}"/>
              </a:ext>
            </a:extLst>
          </p:cNvPr>
          <p:cNvSpPr/>
          <p:nvPr/>
        </p:nvSpPr>
        <p:spPr>
          <a:xfrm flipH="1">
            <a:off x="7041573" y="0"/>
            <a:ext cx="7948032" cy="6858000"/>
          </a:xfrm>
          <a:prstGeom prst="rect">
            <a:avLst/>
          </a:prstGeom>
          <a:gradFill flip="none" rotWithShape="1">
            <a:gsLst>
              <a:gs pos="61000">
                <a:schemeClr val="bg1">
                  <a:alpha val="46000"/>
                </a:schemeClr>
              </a:gs>
              <a:gs pos="37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3CA9D623-049D-D891-22F9-F527943665F0}"/>
              </a:ext>
            </a:extLst>
          </p:cNvPr>
          <p:cNvSpPr/>
          <p:nvPr/>
        </p:nvSpPr>
        <p:spPr>
          <a:xfrm>
            <a:off x="5433218" y="2766219"/>
            <a:ext cx="1325563" cy="1325563"/>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 name="Titel 1">
            <a:extLst>
              <a:ext uri="{FF2B5EF4-FFF2-40B4-BE49-F238E27FC236}">
                <a16:creationId xmlns:a16="http://schemas.microsoft.com/office/drawing/2014/main" id="{7437469C-C7C0-BB98-A8B4-C98BC0FC7516}"/>
              </a:ext>
            </a:extLst>
          </p:cNvPr>
          <p:cNvSpPr>
            <a:spLocks noGrp="1"/>
          </p:cNvSpPr>
          <p:nvPr>
            <p:ph type="title"/>
          </p:nvPr>
        </p:nvSpPr>
        <p:spPr>
          <a:xfrm>
            <a:off x="5766955" y="2766219"/>
            <a:ext cx="658090" cy="1325563"/>
          </a:xfrm>
          <a:noFill/>
        </p:spPr>
        <p:txBody>
          <a:bodyPr/>
          <a:lstStyle/>
          <a:p>
            <a:pPr algn="ctr"/>
            <a:r>
              <a:rPr lang="nl-NL" dirty="0">
                <a:solidFill>
                  <a:schemeClr val="bg1"/>
                </a:solidFill>
                <a:latin typeface="Cambria" panose="02040503050406030204" pitchFamily="18" charset="0"/>
                <a:ea typeface="Cambria" panose="02040503050406030204" pitchFamily="18" charset="0"/>
              </a:rPr>
              <a:t>?</a:t>
            </a:r>
            <a:endParaRPr lang="nl-NL" dirty="0">
              <a:solidFill>
                <a:schemeClr val="bg1"/>
              </a:solidFill>
            </a:endParaRPr>
          </a:p>
        </p:txBody>
      </p:sp>
      <p:sp>
        <p:nvSpPr>
          <p:cNvPr id="3" name="Tijdelijke aanduiding voor inhoud 2">
            <a:extLst>
              <a:ext uri="{FF2B5EF4-FFF2-40B4-BE49-F238E27FC236}">
                <a16:creationId xmlns:a16="http://schemas.microsoft.com/office/drawing/2014/main" id="{9497B64A-AB1C-6810-0BA1-6CEF6C843167}"/>
              </a:ext>
            </a:extLst>
          </p:cNvPr>
          <p:cNvSpPr>
            <a:spLocks noGrp="1"/>
          </p:cNvSpPr>
          <p:nvPr>
            <p:ph idx="1"/>
          </p:nvPr>
        </p:nvSpPr>
        <p:spPr>
          <a:xfrm>
            <a:off x="2277979" y="1565672"/>
            <a:ext cx="3347580" cy="1325563"/>
          </a:xfrm>
        </p:spPr>
        <p:txBody>
          <a:bodyPr>
            <a:normAutofit/>
          </a:bodyPr>
          <a:lstStyle/>
          <a:p>
            <a:pPr marL="0" indent="0">
              <a:buNone/>
            </a:pPr>
            <a:r>
              <a:rPr lang="nl-NL">
                <a:solidFill>
                  <a:schemeClr val="bg1"/>
                </a:solidFill>
              </a:rPr>
              <a:t>Vragen die wetenschappelijke </a:t>
            </a:r>
            <a:r>
              <a:rPr lang="nl-NL" dirty="0">
                <a:solidFill>
                  <a:schemeClr val="bg1"/>
                </a:solidFill>
              </a:rPr>
              <a:t>kennis </a:t>
            </a:r>
            <a:r>
              <a:rPr lang="nl-NL" b="1" u="sng" dirty="0">
                <a:solidFill>
                  <a:schemeClr val="bg1"/>
                </a:solidFill>
              </a:rPr>
              <a:t>creëren</a:t>
            </a:r>
            <a:endParaRPr lang="nl-NL" dirty="0">
              <a:solidFill>
                <a:schemeClr val="bg1"/>
              </a:solidFill>
            </a:endParaRPr>
          </a:p>
        </p:txBody>
      </p:sp>
      <p:sp>
        <p:nvSpPr>
          <p:cNvPr id="8" name="Titel 1">
            <a:extLst>
              <a:ext uri="{FF2B5EF4-FFF2-40B4-BE49-F238E27FC236}">
                <a16:creationId xmlns:a16="http://schemas.microsoft.com/office/drawing/2014/main" id="{A325468E-BA4F-632B-B8FF-365D99DB834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rPr>
              <a:t>Wat is Nature of Science?</a:t>
            </a:r>
            <a:endParaRPr lang="en-GB" dirty="0">
              <a:solidFill>
                <a:schemeClr val="bg1"/>
              </a:solidFill>
              <a:latin typeface="Cambria" panose="02040503050406030204" pitchFamily="18" charset="0"/>
              <a:ea typeface="Cambria" panose="02040503050406030204" pitchFamily="18" charset="0"/>
            </a:endParaRPr>
          </a:p>
        </p:txBody>
      </p:sp>
      <p:sp>
        <p:nvSpPr>
          <p:cNvPr id="10" name="Tijdelijke aanduiding voor inhoud 2">
            <a:extLst>
              <a:ext uri="{FF2B5EF4-FFF2-40B4-BE49-F238E27FC236}">
                <a16:creationId xmlns:a16="http://schemas.microsoft.com/office/drawing/2014/main" id="{2AFA5EAF-1356-1D3C-94C6-686FA7768FA8}"/>
              </a:ext>
            </a:extLst>
          </p:cNvPr>
          <p:cNvSpPr txBox="1">
            <a:spLocks/>
          </p:cNvSpPr>
          <p:nvPr/>
        </p:nvSpPr>
        <p:spPr>
          <a:xfrm>
            <a:off x="6758780" y="1574404"/>
            <a:ext cx="3572336"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chemeClr val="bg1"/>
                </a:solidFill>
              </a:rPr>
              <a:t>Wetenschappelijke kennis </a:t>
            </a:r>
            <a:r>
              <a:rPr lang="nl-NL" b="1" u="sng" dirty="0">
                <a:solidFill>
                  <a:schemeClr val="bg1"/>
                </a:solidFill>
              </a:rPr>
              <a:t>betrouwbaar </a:t>
            </a:r>
            <a:r>
              <a:rPr lang="nl-NL" dirty="0">
                <a:solidFill>
                  <a:schemeClr val="bg1"/>
                </a:solidFill>
              </a:rPr>
              <a:t>maken</a:t>
            </a:r>
          </a:p>
        </p:txBody>
      </p:sp>
      <p:sp>
        <p:nvSpPr>
          <p:cNvPr id="11" name="Tijdelijke aanduiding voor inhoud 2">
            <a:extLst>
              <a:ext uri="{FF2B5EF4-FFF2-40B4-BE49-F238E27FC236}">
                <a16:creationId xmlns:a16="http://schemas.microsoft.com/office/drawing/2014/main" id="{54CB6CD3-75D4-74E0-1BBF-374815F3C52C}"/>
              </a:ext>
            </a:extLst>
          </p:cNvPr>
          <p:cNvSpPr txBox="1">
            <a:spLocks/>
          </p:cNvSpPr>
          <p:nvPr/>
        </p:nvSpPr>
        <p:spPr>
          <a:xfrm>
            <a:off x="1670482" y="3549054"/>
            <a:ext cx="3326824"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chemeClr val="bg1"/>
                </a:solidFill>
              </a:rPr>
              <a:t>Wetenschappelijke kennis </a:t>
            </a:r>
            <a:r>
              <a:rPr lang="nl-NL" b="1" u="sng" dirty="0">
                <a:solidFill>
                  <a:schemeClr val="bg1"/>
                </a:solidFill>
              </a:rPr>
              <a:t>gebruiken</a:t>
            </a:r>
            <a:endParaRPr lang="nl-NL" dirty="0">
              <a:solidFill>
                <a:schemeClr val="bg1"/>
              </a:solidFill>
            </a:endParaRPr>
          </a:p>
        </p:txBody>
      </p:sp>
      <p:sp>
        <p:nvSpPr>
          <p:cNvPr id="12" name="Tijdelijke aanduiding voor inhoud 2">
            <a:extLst>
              <a:ext uri="{FF2B5EF4-FFF2-40B4-BE49-F238E27FC236}">
                <a16:creationId xmlns:a16="http://schemas.microsoft.com/office/drawing/2014/main" id="{C066451B-CBFA-0E5C-F664-F420271FFC59}"/>
              </a:ext>
            </a:extLst>
          </p:cNvPr>
          <p:cNvSpPr txBox="1">
            <a:spLocks/>
          </p:cNvSpPr>
          <p:nvPr/>
        </p:nvSpPr>
        <p:spPr>
          <a:xfrm>
            <a:off x="7929439" y="3295251"/>
            <a:ext cx="2874818" cy="1790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u="sng" dirty="0">
                <a:solidFill>
                  <a:schemeClr val="bg1"/>
                </a:solidFill>
              </a:rPr>
              <a:t>Relatie</a:t>
            </a:r>
            <a:r>
              <a:rPr lang="nl-NL" dirty="0">
                <a:solidFill>
                  <a:schemeClr val="bg1"/>
                </a:solidFill>
              </a:rPr>
              <a:t> en </a:t>
            </a:r>
            <a:r>
              <a:rPr lang="nl-NL" b="1" u="sng" dirty="0">
                <a:solidFill>
                  <a:schemeClr val="bg1"/>
                </a:solidFill>
              </a:rPr>
              <a:t>wederzijdse invloed </a:t>
            </a:r>
            <a:r>
              <a:rPr lang="nl-NL" dirty="0">
                <a:solidFill>
                  <a:schemeClr val="bg1"/>
                </a:solidFill>
              </a:rPr>
              <a:t>op de maatschappij</a:t>
            </a:r>
          </a:p>
        </p:txBody>
      </p:sp>
      <p:sp>
        <p:nvSpPr>
          <p:cNvPr id="13" name="Tijdelijke aanduiding voor inhoud 2">
            <a:extLst>
              <a:ext uri="{FF2B5EF4-FFF2-40B4-BE49-F238E27FC236}">
                <a16:creationId xmlns:a16="http://schemas.microsoft.com/office/drawing/2014/main" id="{DC4CCF84-B3B9-9EA8-332F-D03498CAE0D6}"/>
              </a:ext>
            </a:extLst>
          </p:cNvPr>
          <p:cNvSpPr txBox="1">
            <a:spLocks/>
          </p:cNvSpPr>
          <p:nvPr/>
        </p:nvSpPr>
        <p:spPr>
          <a:xfrm>
            <a:off x="4658589" y="4763834"/>
            <a:ext cx="3141519"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u="sng" dirty="0">
                <a:solidFill>
                  <a:schemeClr val="bg1"/>
                </a:solidFill>
              </a:rPr>
              <a:t>Meningen </a:t>
            </a:r>
            <a:r>
              <a:rPr lang="nl-NL" dirty="0">
                <a:solidFill>
                  <a:schemeClr val="bg1"/>
                </a:solidFill>
              </a:rPr>
              <a:t>en </a:t>
            </a:r>
            <a:r>
              <a:rPr lang="nl-NL" b="1" u="sng" dirty="0">
                <a:solidFill>
                  <a:schemeClr val="bg1"/>
                </a:solidFill>
              </a:rPr>
              <a:t>ethiek</a:t>
            </a:r>
            <a:r>
              <a:rPr lang="nl-NL" u="sng" dirty="0">
                <a:solidFill>
                  <a:schemeClr val="bg1"/>
                </a:solidFill>
              </a:rPr>
              <a:t> </a:t>
            </a:r>
            <a:r>
              <a:rPr lang="nl-NL" dirty="0">
                <a:solidFill>
                  <a:schemeClr val="bg1"/>
                </a:solidFill>
              </a:rPr>
              <a:t>over de wetenschap </a:t>
            </a:r>
          </a:p>
        </p:txBody>
      </p:sp>
      <p:sp>
        <p:nvSpPr>
          <p:cNvPr id="14" name="Titel 1">
            <a:extLst>
              <a:ext uri="{FF2B5EF4-FFF2-40B4-BE49-F238E27FC236}">
                <a16:creationId xmlns:a16="http://schemas.microsoft.com/office/drawing/2014/main" id="{FC026B27-6D23-E55A-85AC-EFA7A14CE903}"/>
              </a:ext>
            </a:extLst>
          </p:cNvPr>
          <p:cNvSpPr txBox="1">
            <a:spLocks/>
          </p:cNvSpPr>
          <p:nvPr/>
        </p:nvSpPr>
        <p:spPr>
          <a:xfrm>
            <a:off x="5442383" y="5696346"/>
            <a:ext cx="66387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latin typeface="Cambria" panose="02040503050406030204" pitchFamily="18" charset="0"/>
                <a:ea typeface="Cambria" panose="02040503050406030204" pitchFamily="18" charset="0"/>
                <a:sym typeface="Wingdings" panose="05000000000000000000" pitchFamily="2" charset="2"/>
              </a:rPr>
              <a:t> ANW curriculum!</a:t>
            </a:r>
            <a:endParaRPr lang="en-GB"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07511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6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9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1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15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eo Constellation Zodiac Sign Leo Constellation Lines Stock Photo -  Download Image Now - iStock">
            <a:extLst>
              <a:ext uri="{FF2B5EF4-FFF2-40B4-BE49-F238E27FC236}">
                <a16:creationId xmlns:a16="http://schemas.microsoft.com/office/drawing/2014/main" id="{20F397EF-96E2-1E41-4C64-58D9A56D5FC8}"/>
              </a:ext>
            </a:extLst>
          </p:cNvPr>
          <p:cNvPicPr>
            <a:picLocks noChangeAspect="1" noChangeArrowheads="1"/>
          </p:cNvPicPr>
          <p:nvPr/>
        </p:nvPicPr>
        <p:blipFill>
          <a:blip r:embed="rId3">
            <a:biLevel thresh="25000"/>
            <a:alphaModFix amt="5000"/>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al 4">
            <a:extLst>
              <a:ext uri="{FF2B5EF4-FFF2-40B4-BE49-F238E27FC236}">
                <a16:creationId xmlns:a16="http://schemas.microsoft.com/office/drawing/2014/main" id="{A3B100C9-6CBC-8491-9D52-F1098EB2CE94}"/>
              </a:ext>
            </a:extLst>
          </p:cNvPr>
          <p:cNvSpPr/>
          <p:nvPr/>
        </p:nvSpPr>
        <p:spPr>
          <a:xfrm>
            <a:off x="3158836" y="491836"/>
            <a:ext cx="5874328" cy="587432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t"/>
          <a:lstStyle/>
          <a:p>
            <a:pPr algn="ctr"/>
            <a:r>
              <a:rPr lang="nl-NL" sz="2800" dirty="0">
                <a:latin typeface="Cambria" panose="02040503050406030204" pitchFamily="18" charset="0"/>
                <a:ea typeface="Cambria" panose="02040503050406030204" pitchFamily="18" charset="0"/>
              </a:rPr>
              <a:t>Middelbare school</a:t>
            </a:r>
          </a:p>
          <a:p>
            <a:pPr algn="ctr"/>
            <a:endParaRPr lang="nl-NL" sz="2800" dirty="0">
              <a:latin typeface="Cambria" panose="02040503050406030204" pitchFamily="18" charset="0"/>
              <a:ea typeface="Cambria" panose="02040503050406030204" pitchFamily="18" charset="0"/>
            </a:endParaRPr>
          </a:p>
          <a:p>
            <a:pPr algn="ctr"/>
            <a:endParaRPr lang="nl-NL" sz="2800" dirty="0">
              <a:latin typeface="Cambria" panose="02040503050406030204" pitchFamily="18" charset="0"/>
              <a:ea typeface="Cambria" panose="02040503050406030204" pitchFamily="18" charset="0"/>
            </a:endParaRPr>
          </a:p>
          <a:p>
            <a:pPr algn="ctr"/>
            <a:endParaRPr lang="nl-NL" sz="2800" dirty="0">
              <a:latin typeface="Cambria" panose="02040503050406030204" pitchFamily="18" charset="0"/>
              <a:ea typeface="Cambria" panose="02040503050406030204" pitchFamily="18" charset="0"/>
            </a:endParaRPr>
          </a:p>
          <a:p>
            <a:pPr algn="ctr"/>
            <a:endParaRPr lang="nl-NL" sz="2800" dirty="0">
              <a:latin typeface="Cambria" panose="02040503050406030204" pitchFamily="18" charset="0"/>
              <a:ea typeface="Cambria" panose="02040503050406030204" pitchFamily="18" charset="0"/>
            </a:endParaRPr>
          </a:p>
          <a:p>
            <a:pPr algn="ctr"/>
            <a:endParaRPr lang="nl-NL" sz="2800" dirty="0">
              <a:latin typeface="Cambria" panose="02040503050406030204" pitchFamily="18" charset="0"/>
              <a:ea typeface="Cambria" panose="02040503050406030204" pitchFamily="18" charset="0"/>
            </a:endParaRPr>
          </a:p>
          <a:p>
            <a:pPr algn="ctr"/>
            <a:r>
              <a:rPr lang="nl-NL" sz="2800" dirty="0">
                <a:latin typeface="Cambria" panose="02040503050406030204" pitchFamily="18" charset="0"/>
                <a:ea typeface="Cambria" panose="02040503050406030204" pitchFamily="18" charset="0"/>
              </a:rPr>
              <a:t>1998</a:t>
            </a:r>
          </a:p>
          <a:p>
            <a:pPr algn="ctr"/>
            <a:r>
              <a:rPr lang="nl-NL" sz="2800" dirty="0">
                <a:latin typeface="Cambria" panose="02040503050406030204" pitchFamily="18" charset="0"/>
                <a:ea typeface="Cambria" panose="02040503050406030204" pitchFamily="18" charset="0"/>
              </a:rPr>
              <a:t>Tweede Fase</a:t>
            </a:r>
            <a:br>
              <a:rPr lang="nl-NL" sz="2800" dirty="0">
                <a:latin typeface="Cambria" panose="02040503050406030204" pitchFamily="18" charset="0"/>
                <a:ea typeface="Cambria" panose="02040503050406030204" pitchFamily="18" charset="0"/>
              </a:rPr>
            </a:br>
            <a:r>
              <a:rPr lang="nl-NL" sz="2800" dirty="0">
                <a:latin typeface="Cambria" panose="02040503050406030204" pitchFamily="18" charset="0"/>
                <a:ea typeface="Cambria" panose="02040503050406030204" pitchFamily="18" charset="0"/>
              </a:rPr>
              <a:t>havo/vwo</a:t>
            </a:r>
          </a:p>
        </p:txBody>
      </p:sp>
      <p:sp>
        <p:nvSpPr>
          <p:cNvPr id="2" name="Titel 1">
            <a:extLst>
              <a:ext uri="{FF2B5EF4-FFF2-40B4-BE49-F238E27FC236}">
                <a16:creationId xmlns:a16="http://schemas.microsoft.com/office/drawing/2014/main" id="{CE35B2F3-2D73-F602-9EBE-6B26990D1CEB}"/>
              </a:ext>
            </a:extLst>
          </p:cNvPr>
          <p:cNvSpPr>
            <a:spLocks noGrp="1"/>
          </p:cNvSpPr>
          <p:nvPr>
            <p:ph type="title"/>
          </p:nvPr>
        </p:nvSpPr>
        <p:spPr>
          <a:xfrm>
            <a:off x="1440873" y="2637271"/>
            <a:ext cx="1717963" cy="1325563"/>
          </a:xfrm>
        </p:spPr>
        <p:txBody>
          <a:bodyPr>
            <a:normAutofit/>
          </a:bodyPr>
          <a:lstStyle/>
          <a:p>
            <a:r>
              <a:rPr lang="en-GB" sz="4800" kern="100" dirty="0">
                <a:effectLst/>
                <a:latin typeface="Cambria" panose="02040503050406030204" pitchFamily="18" charset="0"/>
                <a:ea typeface="Calibri" panose="020F0502020204030204" pitchFamily="34" charset="0"/>
                <a:cs typeface="Times New Roman" panose="02020603050405020304" pitchFamily="18" charset="0"/>
              </a:rPr>
              <a:t>NoS = </a:t>
            </a:r>
            <a:endParaRPr lang="en-GB" sz="4800" dirty="0">
              <a:solidFill>
                <a:schemeClr val="bg1"/>
              </a:solidFill>
            </a:endParaRPr>
          </a:p>
        </p:txBody>
      </p:sp>
      <p:sp>
        <p:nvSpPr>
          <p:cNvPr id="7" name="Tekstvak 6">
            <a:extLst>
              <a:ext uri="{FF2B5EF4-FFF2-40B4-BE49-F238E27FC236}">
                <a16:creationId xmlns:a16="http://schemas.microsoft.com/office/drawing/2014/main" id="{6DDDF06C-5665-527F-55D4-BB678F300604}"/>
              </a:ext>
            </a:extLst>
          </p:cNvPr>
          <p:cNvSpPr txBox="1"/>
          <p:nvPr/>
        </p:nvSpPr>
        <p:spPr>
          <a:xfrm>
            <a:off x="5278582" y="2884553"/>
            <a:ext cx="1634836" cy="830997"/>
          </a:xfrm>
          <a:prstGeom prst="rect">
            <a:avLst/>
          </a:prstGeom>
          <a:noFill/>
        </p:spPr>
        <p:txBody>
          <a:bodyPr wrap="square">
            <a:spAutoFit/>
          </a:bodyPr>
          <a:lstStyle/>
          <a:p>
            <a:r>
              <a:rPr lang="en-GB" sz="4800" b="1"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ANW</a:t>
            </a:r>
            <a:endParaRPr lang="nl-NL" sz="4800" b="1" dirty="0"/>
          </a:p>
        </p:txBody>
      </p:sp>
    </p:spTree>
    <p:extLst>
      <p:ext uri="{BB962C8B-B14F-4D97-AF65-F5344CB8AC3E}">
        <p14:creationId xmlns:p14="http://schemas.microsoft.com/office/powerpoint/2010/main" val="567657944"/>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eo Constellation Zodiac Sign Leo Constellation Lines Stock Photo -  Download Image Now - iStock">
            <a:extLst>
              <a:ext uri="{FF2B5EF4-FFF2-40B4-BE49-F238E27FC236}">
                <a16:creationId xmlns:a16="http://schemas.microsoft.com/office/drawing/2014/main" id="{EC2ACCB9-7826-C8D5-CAFC-9D2E09302D14}"/>
              </a:ext>
            </a:extLst>
          </p:cNvPr>
          <p:cNvPicPr>
            <a:picLocks noChangeAspect="1" noChangeArrowheads="1"/>
          </p:cNvPicPr>
          <p:nvPr/>
        </p:nvPicPr>
        <p:blipFill>
          <a:blip r:embed="rId3">
            <a:biLevel thresh="25000"/>
            <a:alphaModFix amt="5000"/>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3162700E-6C9B-AFD9-7672-7E61B70F8CBA}"/>
              </a:ext>
            </a:extLst>
          </p:cNvPr>
          <p:cNvSpPr>
            <a:spLocks noGrp="1"/>
          </p:cNvSpPr>
          <p:nvPr>
            <p:ph idx="1"/>
          </p:nvPr>
        </p:nvSpPr>
        <p:spPr>
          <a:xfrm>
            <a:off x="838200" y="1253331"/>
            <a:ext cx="10515600" cy="4351338"/>
          </a:xfrm>
        </p:spPr>
        <p:txBody>
          <a:bodyPr>
            <a:normAutofit fontScale="92500" lnSpcReduction="20000"/>
          </a:bodyPr>
          <a:lstStyle/>
          <a:p>
            <a:pPr marL="0" indent="0">
              <a:lnSpc>
                <a:spcPct val="150000"/>
              </a:lnSpc>
              <a:buNone/>
            </a:pPr>
            <a:r>
              <a:rPr lang="nl-NL" dirty="0">
                <a:latin typeface="Cambria" panose="02040503050406030204" pitchFamily="18" charset="0"/>
                <a:ea typeface="Cambria" panose="02040503050406030204" pitchFamily="18" charset="0"/>
              </a:rPr>
              <a:t>“Doel van </a:t>
            </a:r>
            <a:r>
              <a:rPr lang="nl-NL" dirty="0" err="1">
                <a:latin typeface="Cambria" panose="02040503050406030204" pitchFamily="18" charset="0"/>
                <a:ea typeface="Cambria" panose="02040503050406030204" pitchFamily="18" charset="0"/>
              </a:rPr>
              <a:t>anw</a:t>
            </a:r>
            <a:r>
              <a:rPr lang="nl-NL" dirty="0">
                <a:latin typeface="Cambria" panose="02040503050406030204" pitchFamily="18" charset="0"/>
                <a:ea typeface="Cambria" panose="02040503050406030204" pitchFamily="18" charset="0"/>
              </a:rPr>
              <a:t> is de leerlingen uit te leggen ‘hoe wetenschap werkt’. Het zijn leuke boeken en je leert er veel van, over de natuurwetenschappen en over de maatschappelijke betekenis van kennis. Maar de vraag hoe wetenschap werkt, beantwoorden de meeste methodes niet, of niet goed. Over veel </a:t>
            </a:r>
            <a:r>
              <a:rPr lang="nl-NL" dirty="0" err="1">
                <a:latin typeface="Cambria" panose="02040503050406030204" pitchFamily="18" charset="0"/>
                <a:ea typeface="Cambria" panose="02040503050406030204" pitchFamily="18" charset="0"/>
              </a:rPr>
              <a:t>populair-wetenschappelijke</a:t>
            </a:r>
            <a:r>
              <a:rPr lang="nl-NL" dirty="0">
                <a:latin typeface="Cambria" panose="02040503050406030204" pitchFamily="18" charset="0"/>
                <a:ea typeface="Cambria" panose="02040503050406030204" pitchFamily="18" charset="0"/>
              </a:rPr>
              <a:t> literatuur kun je hetzelfde zeggen: leerzaam en interessant, maar onbevredigend als je wilt weten hoe wetenschap werkt.”</a:t>
            </a:r>
          </a:p>
          <a:p>
            <a:pPr marL="0" indent="0">
              <a:lnSpc>
                <a:spcPct val="150000"/>
              </a:lnSpc>
              <a:buNone/>
            </a:pPr>
            <a:r>
              <a:rPr lang="nl-NL" sz="1900" dirty="0">
                <a:latin typeface="Cambria" panose="02040503050406030204" pitchFamily="18" charset="0"/>
                <a:ea typeface="Cambria" panose="02040503050406030204" pitchFamily="18" charset="0"/>
              </a:rPr>
              <a:t>Bert Theunissen – Diesels Droom en Donders bril: hoe wetenschap werkt (2004)</a:t>
            </a:r>
            <a:endParaRPr lang="en-GB" sz="1900" dirty="0">
              <a:latin typeface="Cambria" panose="02040503050406030204" pitchFamily="18" charset="0"/>
              <a:ea typeface="Cambria" panose="02040503050406030204" pitchFamily="18" charset="0"/>
            </a:endParaRPr>
          </a:p>
        </p:txBody>
      </p:sp>
      <p:sp>
        <p:nvSpPr>
          <p:cNvPr id="10" name="Titel 1">
            <a:extLst>
              <a:ext uri="{FF2B5EF4-FFF2-40B4-BE49-F238E27FC236}">
                <a16:creationId xmlns:a16="http://schemas.microsoft.com/office/drawing/2014/main" id="{0D77850B-E34D-6EDC-FE53-BCC2D0D99B17}"/>
              </a:ext>
            </a:extLst>
          </p:cNvPr>
          <p:cNvSpPr>
            <a:spLocks noGrp="1"/>
          </p:cNvSpPr>
          <p:nvPr>
            <p:ph type="title"/>
          </p:nvPr>
        </p:nvSpPr>
        <p:spPr>
          <a:xfrm>
            <a:off x="838200" y="365125"/>
            <a:ext cx="10515600" cy="1325563"/>
          </a:xfrm>
        </p:spPr>
        <p:txBody>
          <a:bodyPr/>
          <a:lstStyle/>
          <a:p>
            <a:r>
              <a:rPr lang="nl-NL" dirty="0">
                <a:latin typeface="Cambria" panose="02040503050406030204" pitchFamily="18" charset="0"/>
                <a:ea typeface="Cambria" panose="02040503050406030204" pitchFamily="18" charset="0"/>
              </a:rPr>
              <a:t>However…</a:t>
            </a:r>
            <a:endParaRPr lang="en-GB"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437062"/>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eo Constellation Zodiac Sign Leo Constellation Lines Stock Photo -  Download Image Now - iStock">
            <a:extLst>
              <a:ext uri="{FF2B5EF4-FFF2-40B4-BE49-F238E27FC236}">
                <a16:creationId xmlns:a16="http://schemas.microsoft.com/office/drawing/2014/main" id="{EC2ACCB9-7826-C8D5-CAFC-9D2E09302D14}"/>
              </a:ext>
            </a:extLst>
          </p:cNvPr>
          <p:cNvPicPr>
            <a:picLocks noChangeAspect="1" noChangeArrowheads="1"/>
          </p:cNvPicPr>
          <p:nvPr/>
        </p:nvPicPr>
        <p:blipFill>
          <a:blip r:embed="rId3">
            <a:biLevel thresh="25000"/>
            <a:alphaModFix amt="5000"/>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7F5EF6E-31E0-8901-3582-D485340A5CFA}"/>
              </a:ext>
            </a:extLst>
          </p:cNvPr>
          <p:cNvSpPr>
            <a:spLocks noGrp="1"/>
          </p:cNvSpPr>
          <p:nvPr>
            <p:ph type="title"/>
          </p:nvPr>
        </p:nvSpPr>
        <p:spPr/>
        <p:txBody>
          <a:bodyPr/>
          <a:lstStyle/>
          <a:p>
            <a:r>
              <a:rPr lang="nl-NL" dirty="0">
                <a:latin typeface="Cambria" panose="02040503050406030204" pitchFamily="18" charset="0"/>
                <a:ea typeface="Cambria" panose="02040503050406030204" pitchFamily="18" charset="0"/>
              </a:rPr>
              <a:t>Dus…</a:t>
            </a:r>
            <a:endParaRPr lang="en-GB" dirty="0">
              <a:latin typeface="Cambria" panose="02040503050406030204" pitchFamily="18" charset="0"/>
              <a:ea typeface="Cambria" panose="02040503050406030204" pitchFamily="18" charset="0"/>
            </a:endParaRPr>
          </a:p>
        </p:txBody>
      </p:sp>
      <p:pic>
        <p:nvPicPr>
          <p:cNvPr id="16386" name="Picture 2" descr="Tombstone 4 Stock Photo - Download Image Now - Tombstone, Cemetery,  Illustration - iStock">
            <a:extLst>
              <a:ext uri="{FF2B5EF4-FFF2-40B4-BE49-F238E27FC236}">
                <a16:creationId xmlns:a16="http://schemas.microsoft.com/office/drawing/2014/main" id="{6E686603-DB0D-117E-B8CD-16F9CD8C61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95" b="96078" l="9804" r="89706">
                        <a14:foregroundMark x1="39706" y1="6863" x2="39706" y2="6863"/>
                        <a14:foregroundMark x1="52124" y1="3758" x2="52124" y2="3758"/>
                        <a14:foregroundMark x1="41993" y1="89379" x2="41993" y2="89379"/>
                        <a14:foregroundMark x1="26634" y1="93301" x2="26634" y2="93301"/>
                        <a14:foregroundMark x1="33170" y1="96078" x2="33170" y2="96078"/>
                      </a14:backgroundRemoval>
                    </a14:imgEffect>
                  </a14:imgLayer>
                </a14:imgProps>
              </a:ext>
              <a:ext uri="{28A0092B-C50C-407E-A947-70E740481C1C}">
                <a14:useLocalDpi xmlns:a14="http://schemas.microsoft.com/office/drawing/2010/main" val="0"/>
              </a:ext>
            </a:extLst>
          </a:blip>
          <a:srcRect/>
          <a:stretch>
            <a:fillRect/>
          </a:stretch>
        </p:blipFill>
        <p:spPr bwMode="auto">
          <a:xfrm>
            <a:off x="2075564" y="762368"/>
            <a:ext cx="4518025" cy="45180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2EE8319-B9BA-9974-CF09-6619C1F6A2F1}"/>
              </a:ext>
            </a:extLst>
          </p:cNvPr>
          <p:cNvSpPr txBox="1"/>
          <p:nvPr/>
        </p:nvSpPr>
        <p:spPr>
          <a:xfrm>
            <a:off x="3158349" y="2183403"/>
            <a:ext cx="2352454" cy="2431435"/>
          </a:xfrm>
          <a:prstGeom prst="rect">
            <a:avLst/>
          </a:prstGeom>
          <a:noFill/>
        </p:spPr>
        <p:txBody>
          <a:bodyPr wrap="square">
            <a:spAutoFit/>
          </a:bodyPr>
          <a:lstStyle/>
          <a:p>
            <a:pPr algn="ctr"/>
            <a:r>
              <a:rPr lang="en-US" sz="2800" dirty="0">
                <a:latin typeface="Cambria" panose="02040503050406030204" pitchFamily="18" charset="0"/>
                <a:ea typeface="Cambria" panose="02040503050406030204" pitchFamily="18" charset="0"/>
              </a:rPr>
              <a:t>ANW HAVO</a:t>
            </a:r>
            <a:br>
              <a:rPr lang="en-US" sz="2800" dirty="0">
                <a:latin typeface="Cambria" panose="02040503050406030204" pitchFamily="18" charset="0"/>
                <a:ea typeface="Cambria" panose="02040503050406030204" pitchFamily="18" charset="0"/>
              </a:rPr>
            </a:br>
            <a:endParaRPr lang="en-US" sz="2800" dirty="0">
              <a:latin typeface="Cambria" panose="02040503050406030204" pitchFamily="18" charset="0"/>
              <a:ea typeface="Cambria" panose="02040503050406030204" pitchFamily="18" charset="0"/>
            </a:endParaRPr>
          </a:p>
          <a:p>
            <a:pPr algn="ctr"/>
            <a:r>
              <a:rPr lang="en-US" sz="2800" dirty="0">
                <a:latin typeface="Cambria" panose="02040503050406030204" pitchFamily="18" charset="0"/>
                <a:ea typeface="Cambria" panose="02040503050406030204" pitchFamily="18" charset="0"/>
              </a:rPr>
              <a:t>1998 – 2007</a:t>
            </a:r>
          </a:p>
          <a:p>
            <a:pPr algn="ctr"/>
            <a:endParaRPr lang="en-US" sz="2800" dirty="0">
              <a:latin typeface="Cambria" panose="02040503050406030204" pitchFamily="18" charset="0"/>
              <a:ea typeface="Cambria" panose="02040503050406030204" pitchFamily="18" charset="0"/>
            </a:endParaRPr>
          </a:p>
          <a:p>
            <a:pPr algn="ctr"/>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Ruimte</a:t>
            </a:r>
            <a:r>
              <a:rPr lang="en-US" sz="2000" dirty="0">
                <a:latin typeface="Cambria" panose="02040503050406030204" pitchFamily="18" charset="0"/>
                <a:ea typeface="Cambria" panose="02040503050406030204" pitchFamily="18" charset="0"/>
              </a:rPr>
              <a:t> laten </a:t>
            </a:r>
            <a:r>
              <a:rPr lang="en-US" sz="2000" dirty="0" err="1">
                <a:latin typeface="Cambria" panose="02040503050406030204" pitchFamily="18" charset="0"/>
                <a:ea typeface="Cambria" panose="02040503050406030204" pitchFamily="18" charset="0"/>
              </a:rPr>
              <a:t>en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keuzes</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bieden</a:t>
            </a:r>
            <a:r>
              <a:rPr lang="en-US" sz="20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7" name="Picture 2" descr="Tombstone 4 Stock Photo - Download Image Now - Tombstone, Cemetery,  Illustration - iStock">
            <a:extLst>
              <a:ext uri="{FF2B5EF4-FFF2-40B4-BE49-F238E27FC236}">
                <a16:creationId xmlns:a16="http://schemas.microsoft.com/office/drawing/2014/main" id="{662DA001-3FEF-A1A7-E44F-766C5B77F0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95" b="96078" l="9804" r="89706">
                        <a14:foregroundMark x1="39706" y1="6863" x2="39706" y2="6863"/>
                        <a14:foregroundMark x1="52124" y1="3758" x2="52124" y2="3758"/>
                        <a14:foregroundMark x1="41993" y1="89379" x2="41993" y2="89379"/>
                        <a14:foregroundMark x1="26634" y1="93301" x2="26634" y2="93301"/>
                        <a14:foregroundMark x1="33170" y1="96078" x2="33170" y2="96078"/>
                      </a14:backgroundRemoval>
                    </a14:imgEffect>
                  </a14:imgLayer>
                </a14:imgProps>
              </a:ext>
              <a:ext uri="{28A0092B-C50C-407E-A947-70E740481C1C}">
                <a14:useLocalDpi xmlns:a14="http://schemas.microsoft.com/office/drawing/2010/main" val="0"/>
              </a:ext>
            </a:extLst>
          </a:blip>
          <a:srcRect/>
          <a:stretch>
            <a:fillRect/>
          </a:stretch>
        </p:blipFill>
        <p:spPr bwMode="auto">
          <a:xfrm>
            <a:off x="5598411" y="762368"/>
            <a:ext cx="4518025" cy="45180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87522199-6D8B-E62B-6BE9-C7F2EA26CC84}"/>
              </a:ext>
            </a:extLst>
          </p:cNvPr>
          <p:cNvSpPr txBox="1"/>
          <p:nvPr/>
        </p:nvSpPr>
        <p:spPr>
          <a:xfrm>
            <a:off x="6681196" y="2183403"/>
            <a:ext cx="2352454" cy="2431435"/>
          </a:xfrm>
          <a:prstGeom prst="rect">
            <a:avLst/>
          </a:prstGeom>
          <a:noFill/>
        </p:spPr>
        <p:txBody>
          <a:bodyPr wrap="square">
            <a:spAutoFit/>
          </a:bodyPr>
          <a:lstStyle/>
          <a:p>
            <a:pPr algn="ctr"/>
            <a:r>
              <a:rPr lang="en-US" sz="2800" dirty="0">
                <a:latin typeface="Cambria" panose="02040503050406030204" pitchFamily="18" charset="0"/>
                <a:ea typeface="Cambria" panose="02040503050406030204" pitchFamily="18" charset="0"/>
              </a:rPr>
              <a:t>ANW VWO</a:t>
            </a:r>
            <a:br>
              <a:rPr lang="en-US" sz="2800" dirty="0">
                <a:latin typeface="Cambria" panose="02040503050406030204" pitchFamily="18" charset="0"/>
                <a:ea typeface="Cambria" panose="02040503050406030204" pitchFamily="18" charset="0"/>
              </a:rPr>
            </a:br>
            <a:endParaRPr lang="en-US" sz="2800" dirty="0">
              <a:latin typeface="Cambria" panose="02040503050406030204" pitchFamily="18" charset="0"/>
              <a:ea typeface="Cambria" panose="02040503050406030204" pitchFamily="18" charset="0"/>
            </a:endParaRPr>
          </a:p>
          <a:p>
            <a:pPr algn="ctr"/>
            <a:r>
              <a:rPr lang="en-US" sz="2800" dirty="0">
                <a:latin typeface="Cambria" panose="02040503050406030204" pitchFamily="18" charset="0"/>
                <a:ea typeface="Cambria" panose="02040503050406030204" pitchFamily="18" charset="0"/>
              </a:rPr>
              <a:t>1998 – 2015</a:t>
            </a:r>
          </a:p>
          <a:p>
            <a:pPr algn="ctr"/>
            <a:endParaRPr lang="en-US" sz="2800" dirty="0">
              <a:latin typeface="Cambria" panose="02040503050406030204" pitchFamily="18" charset="0"/>
              <a:ea typeface="Cambria" panose="02040503050406030204" pitchFamily="18" charset="0"/>
            </a:endParaRPr>
          </a:p>
          <a:p>
            <a:pPr algn="ctr"/>
            <a:r>
              <a:rPr lang="en-US" sz="2000" dirty="0">
                <a:latin typeface="Cambria" panose="02040503050406030204" pitchFamily="18" charset="0"/>
                <a:ea typeface="Cambria" panose="02040503050406030204" pitchFamily="18" charset="0"/>
              </a:rPr>
              <a:t>“De W van het VWO”</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9995938"/>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co Lijntjespapier | Templates at allbusinesstemplates.com">
            <a:extLst>
              <a:ext uri="{FF2B5EF4-FFF2-40B4-BE49-F238E27FC236}">
                <a16:creationId xmlns:a16="http://schemas.microsoft.com/office/drawing/2014/main" id="{91B2A526-3F74-7095-DF08-F5E541C27195}"/>
              </a:ext>
            </a:extLst>
          </p:cNvPr>
          <p:cNvPicPr>
            <a:picLocks noChangeAspect="1" noChangeArrowheads="1"/>
          </p:cNvPicPr>
          <p:nvPr/>
        </p:nvPicPr>
        <p:blipFill rotWithShape="1">
          <a:blip r:embed="rId3">
            <a:duotone>
              <a:prstClr val="black"/>
              <a:srgbClr val="D9C3A5">
                <a:tint val="50000"/>
                <a:satMod val="180000"/>
              </a:srgbClr>
            </a:duotone>
            <a:alphaModFix amt="20000"/>
            <a:extLst>
              <a:ext uri="{28A0092B-C50C-407E-A947-70E740481C1C}">
                <a14:useLocalDpi xmlns:a14="http://schemas.microsoft.com/office/drawing/2010/main" val="0"/>
              </a:ext>
            </a:extLst>
          </a:blip>
          <a:srcRect b="45500"/>
          <a:stretch/>
        </p:blipFill>
        <p:spPr bwMode="auto">
          <a:xfrm>
            <a:off x="0" y="-1413319"/>
            <a:ext cx="12192000" cy="859941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269CE7C-68F3-1A5E-096E-BFE8104435A6}"/>
              </a:ext>
            </a:extLst>
          </p:cNvPr>
          <p:cNvSpPr>
            <a:spLocks noGrp="1"/>
          </p:cNvSpPr>
          <p:nvPr>
            <p:ph type="title"/>
          </p:nvPr>
        </p:nvSpPr>
        <p:spPr>
          <a:xfrm>
            <a:off x="918210" y="159385"/>
            <a:ext cx="10515600" cy="1325563"/>
          </a:xfrm>
        </p:spPr>
        <p:txBody>
          <a:bodyPr/>
          <a:lstStyle/>
          <a:p>
            <a:r>
              <a:rPr lang="nl-NL" dirty="0">
                <a:latin typeface="Cambria" panose="02040503050406030204" pitchFamily="18" charset="0"/>
                <a:ea typeface="Cambria" panose="02040503050406030204" pitchFamily="18" charset="0"/>
              </a:rPr>
              <a:t>Ik had veel vragen…</a:t>
            </a:r>
            <a:endParaRPr lang="en-GB" dirty="0">
              <a:latin typeface="Cambria" panose="02040503050406030204" pitchFamily="18" charset="0"/>
              <a:ea typeface="Cambria" panose="02040503050406030204" pitchFamily="18" charset="0"/>
            </a:endParaRPr>
          </a:p>
        </p:txBody>
      </p:sp>
      <p:sp>
        <p:nvSpPr>
          <p:cNvPr id="3" name="Tijdelijke aanduiding voor inhoud 2">
            <a:extLst>
              <a:ext uri="{FF2B5EF4-FFF2-40B4-BE49-F238E27FC236}">
                <a16:creationId xmlns:a16="http://schemas.microsoft.com/office/drawing/2014/main" id="{73D603A7-AABE-B8E1-29BC-F0C16B1D624A}"/>
              </a:ext>
            </a:extLst>
          </p:cNvPr>
          <p:cNvSpPr>
            <a:spLocks noGrp="1"/>
          </p:cNvSpPr>
          <p:nvPr>
            <p:ph idx="1"/>
          </p:nvPr>
        </p:nvSpPr>
        <p:spPr>
          <a:xfrm>
            <a:off x="838200" y="1319688"/>
            <a:ext cx="10515600" cy="4218623"/>
          </a:xfrm>
        </p:spPr>
        <p:txBody>
          <a:bodyPr anchor="ctr">
            <a:normAutofit/>
          </a:bodyPr>
          <a:lstStyle/>
          <a:p>
            <a:pPr marL="514350" indent="-514350">
              <a:buAutoNum type="arabicParenR"/>
            </a:pPr>
            <a:r>
              <a:rPr lang="nl-NL" dirty="0">
                <a:latin typeface="Cambria" panose="02040503050406030204" pitchFamily="18" charset="0"/>
                <a:ea typeface="Cambria" panose="02040503050406030204" pitchFamily="18" charset="0"/>
              </a:rPr>
              <a:t>Welke factoren vormden in de jaren negentig het vak ANW?</a:t>
            </a:r>
          </a:p>
          <a:p>
            <a:pPr marL="514350" indent="-514350">
              <a:buAutoNum type="arabicParenR"/>
            </a:pPr>
            <a:endParaRPr lang="nl-NL" dirty="0">
              <a:latin typeface="Cambria" panose="02040503050406030204" pitchFamily="18" charset="0"/>
              <a:ea typeface="Cambria" panose="02040503050406030204" pitchFamily="18" charset="0"/>
            </a:endParaRPr>
          </a:p>
          <a:p>
            <a:pPr marL="514350" indent="-514350">
              <a:buAutoNum type="arabicParenR"/>
            </a:pPr>
            <a:endParaRPr lang="nl-NL" dirty="0">
              <a:latin typeface="Cambria" panose="02040503050406030204" pitchFamily="18" charset="0"/>
              <a:ea typeface="Cambria" panose="02040503050406030204" pitchFamily="18" charset="0"/>
            </a:endParaRPr>
          </a:p>
          <a:p>
            <a:pPr marL="514350" indent="-514350">
              <a:buAutoNum type="arabicParenR"/>
            </a:pPr>
            <a:r>
              <a:rPr lang="nl-NL" dirty="0">
                <a:latin typeface="Cambria" panose="02040503050406030204" pitchFamily="18" charset="0"/>
                <a:ea typeface="Cambria" panose="02040503050406030204" pitchFamily="18" charset="0"/>
              </a:rPr>
              <a:t>Welke factoren waren verantwoordelijk voor het geleidelijke verdwijnen van het vak ANW?</a:t>
            </a:r>
            <a:endParaRPr lang="en-GB" dirty="0">
              <a:latin typeface="Cambria" panose="02040503050406030204" pitchFamily="18" charset="0"/>
              <a:ea typeface="Cambria" panose="02040503050406030204" pitchFamily="18" charset="0"/>
            </a:endParaRPr>
          </a:p>
        </p:txBody>
      </p:sp>
      <p:sp>
        <p:nvSpPr>
          <p:cNvPr id="6" name="Tekstvak 5">
            <a:extLst>
              <a:ext uri="{FF2B5EF4-FFF2-40B4-BE49-F238E27FC236}">
                <a16:creationId xmlns:a16="http://schemas.microsoft.com/office/drawing/2014/main" id="{7C460662-F213-FC69-494D-02432E008634}"/>
              </a:ext>
            </a:extLst>
          </p:cNvPr>
          <p:cNvSpPr txBox="1"/>
          <p:nvPr/>
        </p:nvSpPr>
        <p:spPr>
          <a:xfrm>
            <a:off x="838200" y="5810369"/>
            <a:ext cx="8889682" cy="523220"/>
          </a:xfrm>
          <a:prstGeom prst="rect">
            <a:avLst/>
          </a:prstGeom>
          <a:noFill/>
        </p:spPr>
        <p:txBody>
          <a:bodyPr wrap="square">
            <a:spAutoFit/>
          </a:bodyPr>
          <a:lstStyle/>
          <a:p>
            <a:r>
              <a:rPr lang="nl-NL" sz="2800" dirty="0">
                <a:latin typeface="Cambria" panose="02040503050406030204" pitchFamily="18" charset="0"/>
                <a:ea typeface="Cambria" panose="02040503050406030204" pitchFamily="18" charset="0"/>
              </a:rPr>
              <a:t>Educatieve vraag: "Wat kunnen we leren van ANW?"</a:t>
            </a:r>
            <a:endParaRPr lang="en-GB"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80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9B2CF72-D80C-D75A-0D91-D700C7BE8931}"/>
              </a:ext>
            </a:extLst>
          </p:cNvPr>
          <p:cNvSpPr/>
          <p:nvPr/>
        </p:nvSpPr>
        <p:spPr>
          <a:xfrm>
            <a:off x="6448926" y="0"/>
            <a:ext cx="5743073" cy="6858000"/>
          </a:xfrm>
          <a:prstGeom prst="rect">
            <a:avLst/>
          </a:prstGeom>
          <a:solidFill>
            <a:srgbClr val="F0F4F2"/>
          </a:solidFill>
          <a:ln>
            <a:solidFill>
              <a:srgbClr val="F0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0" name="Picture 2" descr="21st-Century Skills That Every Learner Needs – Industry Connect ...">
            <a:extLst>
              <a:ext uri="{FF2B5EF4-FFF2-40B4-BE49-F238E27FC236}">
                <a16:creationId xmlns:a16="http://schemas.microsoft.com/office/drawing/2014/main" id="{9BE0F7B4-2F6F-37EB-3EE4-D0006E176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926" y="1"/>
            <a:ext cx="5743073" cy="4491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lanco Lijntjespapier | Templates at allbusinesstemplates.com">
            <a:extLst>
              <a:ext uri="{FF2B5EF4-FFF2-40B4-BE49-F238E27FC236}">
                <a16:creationId xmlns:a16="http://schemas.microsoft.com/office/drawing/2014/main" id="{AFE98545-CC4D-2578-C7F5-29E1B895B721}"/>
              </a:ext>
            </a:extLst>
          </p:cNvPr>
          <p:cNvPicPr>
            <a:picLocks noChangeAspect="1" noChangeArrowheads="1"/>
          </p:cNvPicPr>
          <p:nvPr/>
        </p:nvPicPr>
        <p:blipFill rotWithShape="1">
          <a:blip r:embed="rId4">
            <a:duotone>
              <a:prstClr val="black"/>
              <a:srgbClr val="D9C3A5">
                <a:tint val="50000"/>
                <a:satMod val="180000"/>
              </a:srgbClr>
            </a:duotone>
            <a:alphaModFix amt="20000"/>
            <a:extLst>
              <a:ext uri="{28A0092B-C50C-407E-A947-70E740481C1C}">
                <a14:useLocalDpi xmlns:a14="http://schemas.microsoft.com/office/drawing/2010/main" val="0"/>
              </a:ext>
            </a:extLst>
          </a:blip>
          <a:srcRect b="45500"/>
          <a:stretch/>
        </p:blipFill>
        <p:spPr bwMode="auto">
          <a:xfrm>
            <a:off x="-57897" y="-1483657"/>
            <a:ext cx="6506823" cy="8599415"/>
          </a:xfrm>
          <a:prstGeom prst="rect">
            <a:avLst/>
          </a:prstGeom>
          <a:noFill/>
          <a:ln w="762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ACF1E70-2589-E332-2FA8-9A7CB6B30B4A}"/>
              </a:ext>
            </a:extLst>
          </p:cNvPr>
          <p:cNvSpPr>
            <a:spLocks noGrp="1"/>
          </p:cNvSpPr>
          <p:nvPr>
            <p:ph type="title"/>
          </p:nvPr>
        </p:nvSpPr>
        <p:spPr>
          <a:xfrm>
            <a:off x="838200" y="155752"/>
            <a:ext cx="10515600" cy="1325563"/>
          </a:xfrm>
        </p:spPr>
        <p:txBody>
          <a:bodyPr/>
          <a:lstStyle/>
          <a:p>
            <a:r>
              <a:rPr lang="nl-NL" dirty="0">
                <a:latin typeface="Cambria" panose="02040503050406030204" pitchFamily="18" charset="0"/>
                <a:ea typeface="Cambria" panose="02040503050406030204" pitchFamily="18" charset="0"/>
              </a:rPr>
              <a:t>Conceptie ANW</a:t>
            </a:r>
            <a:endParaRPr lang="en-GB" dirty="0">
              <a:latin typeface="Cambria" panose="02040503050406030204" pitchFamily="18" charset="0"/>
              <a:ea typeface="Cambria" panose="02040503050406030204" pitchFamily="18" charset="0"/>
            </a:endParaRPr>
          </a:p>
        </p:txBody>
      </p:sp>
      <p:sp>
        <p:nvSpPr>
          <p:cNvPr id="3" name="Tijdelijke aanduiding voor inhoud 2">
            <a:extLst>
              <a:ext uri="{FF2B5EF4-FFF2-40B4-BE49-F238E27FC236}">
                <a16:creationId xmlns:a16="http://schemas.microsoft.com/office/drawing/2014/main" id="{6883592C-71F0-851A-F4F5-C4C2CFF3CFC3}"/>
              </a:ext>
            </a:extLst>
          </p:cNvPr>
          <p:cNvSpPr>
            <a:spLocks noGrp="1"/>
          </p:cNvSpPr>
          <p:nvPr>
            <p:ph idx="1"/>
          </p:nvPr>
        </p:nvSpPr>
        <p:spPr>
          <a:xfrm>
            <a:off x="428891" y="1545380"/>
            <a:ext cx="10515600" cy="5076483"/>
          </a:xfrm>
        </p:spPr>
        <p:txBody>
          <a:bodyPr>
            <a:normAutofit/>
          </a:bodyPr>
          <a:lstStyle/>
          <a:p>
            <a:pPr marL="514350" indent="-514350">
              <a:lnSpc>
                <a:spcPct val="160000"/>
              </a:lnSpc>
              <a:buFont typeface="+mj-lt"/>
              <a:buAutoNum type="arabicPeriod"/>
            </a:pPr>
            <a:r>
              <a:rPr lang="nl-NL" dirty="0">
                <a:latin typeface="Cambria" panose="02040503050406030204" pitchFamily="18" charset="0"/>
                <a:ea typeface="Cambria" panose="02040503050406030204" pitchFamily="18" charset="0"/>
              </a:rPr>
              <a:t>Algemeen vormend (Burgerschap!)
(Studie)vaardigheden   
</a:t>
            </a:r>
            <a:r>
              <a:rPr lang="nl-NL" dirty="0" err="1">
                <a:latin typeface="Cambria" panose="02040503050406030204" pitchFamily="18" charset="0"/>
                <a:ea typeface="Cambria" panose="02040503050406030204" pitchFamily="18" charset="0"/>
              </a:rPr>
              <a:t>Projectgebaseerd</a:t>
            </a:r>
            <a:r>
              <a:rPr lang="nl-NL" dirty="0">
                <a:latin typeface="Cambria" panose="02040503050406030204" pitchFamily="18" charset="0"/>
                <a:ea typeface="Cambria" panose="02040503050406030204" pitchFamily="18" charset="0"/>
              </a:rPr>
              <a:t> leren
Dit met CKV en MMW!</a:t>
            </a:r>
            <a:endParaRPr lang="en-GB"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6028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5433</TotalTime>
  <Words>2766</Words>
  <Application>Microsoft Office PowerPoint</Application>
  <PresentationFormat>Breedbeeld</PresentationFormat>
  <Paragraphs>481</Paragraphs>
  <Slides>35</Slides>
  <Notes>28</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35</vt:i4>
      </vt:variant>
    </vt:vector>
  </HeadingPairs>
  <TitlesOfParts>
    <vt:vector size="43" baseType="lpstr">
      <vt:lpstr>Aptos</vt:lpstr>
      <vt:lpstr>Aptos Display</vt:lpstr>
      <vt:lpstr>Arial</vt:lpstr>
      <vt:lpstr>Calibri</vt:lpstr>
      <vt:lpstr>Cambria</vt:lpstr>
      <vt:lpstr>Eras Medium ITC</vt:lpstr>
      <vt:lpstr>Wingdings</vt:lpstr>
      <vt:lpstr>Kantoorthema</vt:lpstr>
      <vt:lpstr>Integreren van burgerschap in de natuurkunde les</vt:lpstr>
      <vt:lpstr>PowerPoint-presentatie</vt:lpstr>
      <vt:lpstr>Mijn achtergrond</vt:lpstr>
      <vt:lpstr>?</vt:lpstr>
      <vt:lpstr>NoS = </vt:lpstr>
      <vt:lpstr>However…</vt:lpstr>
      <vt:lpstr>Dus…</vt:lpstr>
      <vt:lpstr>Ik had veel vragen…</vt:lpstr>
      <vt:lpstr>Conceptie ANW</vt:lpstr>
      <vt:lpstr>PowerPoint-presentatie</vt:lpstr>
      <vt:lpstr>Wat ging er fout?</vt:lpstr>
      <vt:lpstr>?!</vt:lpstr>
      <vt:lpstr>PowerPoint-presentatie</vt:lpstr>
      <vt:lpstr>PowerPoint-presentatie</vt:lpstr>
      <vt:lpstr>ANW overleefde…</vt:lpstr>
      <vt:lpstr>Wat leren we uit deze ontwikkeling?</vt:lpstr>
      <vt:lpstr>Wat ging er goed?</vt:lpstr>
      <vt:lpstr>Wat veranderd er?</vt:lpstr>
      <vt:lpstr>NoS onderwijs in de toekomst</vt:lpstr>
      <vt:lpstr>PowerPoint-presentatie</vt:lpstr>
      <vt:lpstr>PowerPoint-presentatie</vt:lpstr>
      <vt:lpstr>PowerPoint-presentatie</vt:lpstr>
      <vt:lpstr>PowerPoint-presentatie</vt:lpstr>
      <vt:lpstr>PowerPoint-presentatie</vt:lpstr>
      <vt:lpstr>PowerPoint-presentatie</vt:lpstr>
      <vt:lpstr>PowerPoint-presentatie</vt:lpstr>
      <vt:lpstr>?</vt:lpstr>
      <vt:lpstr>?</vt:lpstr>
      <vt:lpstr>PowerPoint-presentatie</vt:lpstr>
      <vt:lpstr>PowerPoint-presentatie</vt:lpstr>
      <vt:lpstr>PowerPoint-presentatie</vt:lpstr>
      <vt:lpstr>PowerPoint-presentatie</vt:lpstr>
      <vt:lpstr>PowerPoint-presentatie</vt:lpstr>
      <vt:lpstr>?</vt:lpstr>
      <vt:lpstr>Dankjewel voor jullie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Robin de Leeuw</dc:creator>
  <cp:lastModifiedBy>Leeuw, Robin de</cp:lastModifiedBy>
  <cp:revision>3</cp:revision>
  <dcterms:created xsi:type="dcterms:W3CDTF">2024-06-17T07:37:48Z</dcterms:created>
  <dcterms:modified xsi:type="dcterms:W3CDTF">2025-12-11T15:22:44Z</dcterms:modified>
</cp:coreProperties>
</file>